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</p:sldIdLst>
  <p:sldSz cx="7561263" cy="10693400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">
          <p15:clr>
            <a:srgbClr val="A4A3A4"/>
          </p15:clr>
        </p15:guide>
        <p15:guide id="2" orient="horz" pos="6543">
          <p15:clr>
            <a:srgbClr val="A4A3A4"/>
          </p15:clr>
        </p15:guide>
        <p15:guide id="3" pos="158">
          <p15:clr>
            <a:srgbClr val="A4A3A4"/>
          </p15:clr>
        </p15:guide>
        <p15:guide id="4" pos="46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FFFF99"/>
    <a:srgbClr val="FF9933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75" d="100"/>
          <a:sy n="75" d="100"/>
        </p:scale>
        <p:origin x="3204" y="-78"/>
      </p:cViewPr>
      <p:guideLst>
        <p:guide orient="horz" pos="193"/>
        <p:guide orient="horz" pos="6543"/>
        <p:guide pos="158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データ貼り付け画面!$C$3</c:f>
              <c:strCache>
                <c:ptCount val="1"/>
                <c:pt idx="0">
                  <c:v>している</c:v>
                </c:pt>
              </c:strCache>
            </c:strRef>
          </c:tx>
          <c:spPr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43-4458-9ED7-DB748BAE0B73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43-4458-9ED7-DB748BAE0B73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43-4458-9ED7-DB748BAE0B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データ貼り付け画面!$G$5:$G$7</c:f>
              <c:strCache>
                <c:ptCount val="3"/>
                <c:pt idx="0">
                  <c:v>32　真地小</c:v>
                </c:pt>
                <c:pt idx="1">
                  <c:v>沖縄県</c:v>
                </c:pt>
                <c:pt idx="2">
                  <c:v>全国</c:v>
                </c:pt>
              </c:strCache>
            </c:strRef>
          </c:cat>
          <c:val>
            <c:numRef>
              <c:f>データ貼り付け画面!$C$5:$C$7</c:f>
              <c:numCache>
                <c:formatCode>0.0_ </c:formatCode>
                <c:ptCount val="3"/>
                <c:pt idx="0">
                  <c:v>69.099999999999994</c:v>
                </c:pt>
                <c:pt idx="1">
                  <c:v>52.2</c:v>
                </c:pt>
                <c:pt idx="2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43-4458-9ED7-DB748BAE0B73}"/>
            </c:ext>
          </c:extLst>
        </c:ser>
        <c:ser>
          <c:idx val="1"/>
          <c:order val="1"/>
          <c:tx>
            <c:strRef>
              <c:f>データ貼り付け画面!$D$3</c:f>
              <c:strCache>
                <c:ptCount val="1"/>
                <c:pt idx="0">
                  <c:v>どちらかといえばしている</c:v>
                </c:pt>
              </c:strCache>
            </c:strRef>
          </c:tx>
          <c:spPr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データ貼り付け画面!$G$5:$G$7</c:f>
              <c:strCache>
                <c:ptCount val="3"/>
                <c:pt idx="0">
                  <c:v>32　真地小</c:v>
                </c:pt>
                <c:pt idx="1">
                  <c:v>沖縄県</c:v>
                </c:pt>
                <c:pt idx="2">
                  <c:v>全国</c:v>
                </c:pt>
              </c:strCache>
            </c:strRef>
          </c:cat>
          <c:val>
            <c:numRef>
              <c:f>データ貼り付け画面!$D$5:$D$7</c:f>
              <c:numCache>
                <c:formatCode>0.0_ </c:formatCode>
                <c:ptCount val="3"/>
                <c:pt idx="0">
                  <c:v>27.9</c:v>
                </c:pt>
                <c:pt idx="1">
                  <c:v>31.4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43-4458-9ED7-DB748BAE0B73}"/>
            </c:ext>
          </c:extLst>
        </c:ser>
        <c:ser>
          <c:idx val="2"/>
          <c:order val="2"/>
          <c:tx>
            <c:strRef>
              <c:f>データ貼り付け画面!$E$3</c:f>
              <c:strCache>
                <c:ptCount val="1"/>
                <c:pt idx="0">
                  <c:v>あまりしていない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データ貼り付け画面!$G$5:$G$7</c:f>
              <c:strCache>
                <c:ptCount val="3"/>
                <c:pt idx="0">
                  <c:v>32　真地小</c:v>
                </c:pt>
                <c:pt idx="1">
                  <c:v>沖縄県</c:v>
                </c:pt>
                <c:pt idx="2">
                  <c:v>全国</c:v>
                </c:pt>
              </c:strCache>
            </c:strRef>
          </c:cat>
          <c:val>
            <c:numRef>
              <c:f>データ貼り付け画面!$E$5:$E$7</c:f>
              <c:numCache>
                <c:formatCode>0.0_ </c:formatCode>
                <c:ptCount val="3"/>
                <c:pt idx="0">
                  <c:v>1.5</c:v>
                </c:pt>
                <c:pt idx="1">
                  <c:v>12.1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43-4458-9ED7-DB748BAE0B73}"/>
            </c:ext>
          </c:extLst>
        </c:ser>
        <c:ser>
          <c:idx val="3"/>
          <c:order val="3"/>
          <c:tx>
            <c:strRef>
              <c:f>データ貼り付け画面!$F$3</c:f>
              <c:strCache>
                <c:ptCount val="1"/>
                <c:pt idx="0">
                  <c:v>全くしていない</c:v>
                </c:pt>
              </c:strCache>
            </c:strRef>
          </c:tx>
          <c:spPr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データ貼り付け画面!$G$5:$G$7</c:f>
              <c:strCache>
                <c:ptCount val="3"/>
                <c:pt idx="0">
                  <c:v>32　真地小</c:v>
                </c:pt>
                <c:pt idx="1">
                  <c:v>沖縄県</c:v>
                </c:pt>
                <c:pt idx="2">
                  <c:v>全国</c:v>
                </c:pt>
              </c:strCache>
            </c:strRef>
          </c:cat>
          <c:val>
            <c:numRef>
              <c:f>データ貼り付け画面!$F$5:$F$7</c:f>
              <c:numCache>
                <c:formatCode>0.0_ 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43-4458-9ED7-DB748BAE0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70148160"/>
        <c:axId val="270147376"/>
      </c:barChart>
      <c:catAx>
        <c:axId val="270148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70147376"/>
        <c:crosses val="autoZero"/>
        <c:auto val="1"/>
        <c:lblAlgn val="ctr"/>
        <c:lblOffset val="100"/>
        <c:noMultiLvlLbl val="0"/>
      </c:catAx>
      <c:valAx>
        <c:axId val="2701473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7014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70892544277063"/>
          <c:y val="9.0515718497459971E-2"/>
          <c:w val="0.28254022338130408"/>
          <c:h val="0.6861596402078620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ja-JP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図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7179848"/>
          <a:ext cx="6494465" cy="142921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45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9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72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6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27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54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78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02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1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63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4BE5E-49AD-4A1F-899F-27EDDE3EAFD8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6.WMF"/><Relationship Id="rId12" Type="http://schemas.openxmlformats.org/officeDocument/2006/relationships/image" Target="../media/image10.jpeg"/><Relationship Id="rId17" Type="http://schemas.openxmlformats.org/officeDocument/2006/relationships/chart" Target="../charts/chart1.xml"/><Relationship Id="rId2" Type="http://schemas.openxmlformats.org/officeDocument/2006/relationships/image" Target="../media/image2.jpe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333725" y="306264"/>
            <a:ext cx="7058198" cy="10080873"/>
          </a:xfrm>
          <a:prstGeom prst="rect">
            <a:avLst/>
          </a:prstGeom>
          <a:noFill/>
          <a:ln w="60325" cmpd="thickThin">
            <a:solidFill>
              <a:schemeClr val="bg2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148061" y="8813447"/>
            <a:ext cx="4997014" cy="15292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34828" y="8636698"/>
            <a:ext cx="1741225" cy="1706009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384" y="255970"/>
            <a:ext cx="3227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ま　あ　</a:t>
            </a:r>
            <a:r>
              <a:rPr kumimoji="1" lang="ja-JP" alt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じ</a:t>
            </a:r>
            <a:endParaRPr kumimoji="1"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just"/>
            <a:endParaRPr kumimoji="1"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just"/>
            <a:endParaRPr kumimoji="1"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just"/>
            <a:endParaRPr kumimoji="1" lang="en-US" altLang="ja-JP" sz="5400" b="1" dirty="0" smtClean="0">
              <a:ln w="24500" cmpd="dbl">
                <a:solidFill>
                  <a:srgbClr val="FF3300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4042822" y="6671130"/>
            <a:ext cx="3312194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地震・津波避難訓練がおこなわれました</a:t>
            </a:r>
            <a:endParaRPr lang="ja-JP" alt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3925" y="2554162"/>
            <a:ext cx="204330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ja-JP" altLang="en-US" sz="1200" dirty="0" smtClean="0"/>
              <a:t>　</a:t>
            </a:r>
            <a:r>
              <a:rPr lang="en-US" altLang="ja-JP" sz="1200" dirty="0" smtClean="0"/>
              <a:t>16</a:t>
            </a:r>
            <a:r>
              <a:rPr lang="ja-JP" altLang="en-US" sz="1200" dirty="0" smtClean="0"/>
              <a:t>日（木）、これ</a:t>
            </a:r>
            <a:r>
              <a:rPr lang="ja-JP" altLang="en-US" sz="1200" dirty="0"/>
              <a:t>まで子供たちに関わり、指導・支援してくださいました方々をお招き</a:t>
            </a:r>
            <a:r>
              <a:rPr lang="ja-JP" altLang="en-US" sz="1200" dirty="0" smtClean="0"/>
              <a:t>しての感謝集会が開催されました</a:t>
            </a:r>
            <a:r>
              <a:rPr lang="ja-JP" altLang="en-US" sz="1200" dirty="0" smtClean="0"/>
              <a:t>。登壇された方々は、かりゆし友の会、</a:t>
            </a:r>
            <a:r>
              <a:rPr lang="ja-JP" altLang="en-US" sz="1200" dirty="0" smtClean="0"/>
              <a:t>美旗会</a:t>
            </a:r>
            <a:r>
              <a:rPr lang="ja-JP" altLang="en-US" sz="1200" dirty="0" smtClean="0"/>
              <a:t>の</a:t>
            </a:r>
            <a:r>
              <a:rPr lang="ja-JP" altLang="en-US" sz="1200" dirty="0" smtClean="0"/>
              <a:t>皆様、そして</a:t>
            </a:r>
            <a:r>
              <a:rPr lang="ja-JP" altLang="en-US" sz="1200" dirty="0" smtClean="0"/>
              <a:t>クラブ活動、交通安全立哨、学習支援、読み聞かせ等でお世話をしてくださった方々です。</a:t>
            </a:r>
            <a:endParaRPr lang="en-US" altLang="ja-JP" sz="1200" dirty="0" smtClean="0"/>
          </a:p>
          <a:p>
            <a:pPr algn="just">
              <a:lnSpc>
                <a:spcPts val="1700"/>
              </a:lnSpc>
            </a:pP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2537945" y="7054516"/>
            <a:ext cx="16561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kumimoji="1" lang="ja-JP" altLang="en-US" sz="1200" dirty="0" smtClean="0"/>
              <a:t>記事の内容を入れてください。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記事の内容を入れてください。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3418087" y="6541030"/>
            <a:ext cx="3371558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kumimoji="1" lang="ja-JP" altLang="en-US" sz="1200" dirty="0" smtClean="0"/>
              <a:t>記事の内容を入れてください。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。記事</a:t>
            </a:r>
            <a:r>
              <a:rPr lang="ja-JP" altLang="en-US" sz="1200" dirty="0"/>
              <a:t>の内容を入れてください</a:t>
            </a:r>
            <a:r>
              <a:rPr lang="ja-JP" altLang="en-US" sz="1200" dirty="0" smtClean="0"/>
              <a:t>。記事</a:t>
            </a:r>
            <a:r>
              <a:rPr lang="ja-JP" altLang="en-US" sz="1200" dirty="0"/>
              <a:t>の内容を入れて</a:t>
            </a:r>
            <a:r>
              <a:rPr lang="ja-JP" altLang="en-US" sz="1200" dirty="0" smtClean="0"/>
              <a:t>ください。</a:t>
            </a:r>
            <a:r>
              <a:rPr lang="ja-JP" altLang="en-US" sz="1200" dirty="0"/>
              <a:t>記事の内容を入れてください</a:t>
            </a:r>
            <a:r>
              <a:rPr lang="ja-JP" altLang="en-US" sz="1200" dirty="0" smtClean="0"/>
              <a:t>。記事</a:t>
            </a:r>
            <a:r>
              <a:rPr lang="ja-JP" altLang="en-US" sz="1200" dirty="0"/>
              <a:t>の内容を入れてください</a:t>
            </a:r>
            <a:r>
              <a:rPr lang="ja-JP" altLang="en-US" sz="1200" dirty="0" smtClean="0"/>
              <a:t>。記事</a:t>
            </a:r>
            <a:r>
              <a:rPr lang="ja-JP" altLang="en-US" sz="1200" dirty="0"/>
              <a:t>の内容を入れてください。</a:t>
            </a:r>
            <a:endParaRPr kumimoji="1" lang="ja-JP" altLang="en-US" sz="12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176523" y="8833701"/>
            <a:ext cx="5040560" cy="1298458"/>
            <a:chOff x="2268463" y="9019108"/>
            <a:chExt cx="5040560" cy="1298458"/>
          </a:xfrm>
        </p:grpSpPr>
        <p:sp>
          <p:nvSpPr>
            <p:cNvPr id="18" name="角丸四角形 17"/>
            <p:cNvSpPr/>
            <p:nvPr/>
          </p:nvSpPr>
          <p:spPr>
            <a:xfrm>
              <a:off x="2340471" y="9019108"/>
              <a:ext cx="4896544" cy="1296144"/>
            </a:xfrm>
            <a:prstGeom prst="roundRect">
              <a:avLst>
                <a:gd name="adj" fmla="val 9296"/>
              </a:avLst>
            </a:prstGeom>
            <a:solidFill>
              <a:srgbClr val="FFCC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2484487" y="9163124"/>
              <a:ext cx="4608512" cy="1008112"/>
            </a:xfrm>
            <a:prstGeom prst="roundRect">
              <a:avLst>
                <a:gd name="adj" fmla="val 9296"/>
              </a:avLst>
            </a:prstGeom>
            <a:solidFill>
              <a:srgbClr val="00B050"/>
            </a:solidFill>
            <a:ln>
              <a:noFill/>
            </a:ln>
            <a:effectLst>
              <a:innerShdw blurRad="50800" dist="12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片側の 2 つの角を切り取った四角形 19"/>
            <p:cNvSpPr/>
            <p:nvPr/>
          </p:nvSpPr>
          <p:spPr>
            <a:xfrm rot="10800000">
              <a:off x="2268463" y="10155566"/>
              <a:ext cx="5040560" cy="162000"/>
            </a:xfrm>
            <a:prstGeom prst="snip2SameRect">
              <a:avLst/>
            </a:prstGeom>
            <a:gradFill flip="none" rotWithShape="1">
              <a:gsLst>
                <a:gs pos="0">
                  <a:srgbClr val="F3740B"/>
                </a:gs>
                <a:gs pos="60000">
                  <a:srgbClr val="FFCC6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2363991" y="8957463"/>
            <a:ext cx="262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11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26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日（日曜日）</a:t>
            </a:r>
            <a:endParaRPr kumimoji="1" lang="ja-JP" altLang="en-US" sz="16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20539" y="93093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音楽発表会があります</a:t>
            </a:r>
            <a:endParaRPr kumimoji="1" lang="en-US" altLang="ja-JP" sz="28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31590" y="9672453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だんだん音が仕上がってきました、もう少しで完成です。</a:t>
            </a:r>
            <a:endParaRPr lang="ja-JP" altLang="en-US" sz="11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sz="11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32121" y="5771503"/>
            <a:ext cx="1626503" cy="302387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351" y="6107102"/>
            <a:ext cx="926511" cy="69805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-2053549" y="6042313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spc="-300" dirty="0" smtClean="0">
                <a:ln w="22225" cmpd="sng">
                  <a:solidFill>
                    <a:schemeClr val="bg1"/>
                  </a:solidFill>
                </a:ln>
                <a:pattFill prst="pct90">
                  <a:fgClr>
                    <a:srgbClr val="FF0066"/>
                  </a:fgClr>
                  <a:bgClr>
                    <a:schemeClr val="bg1"/>
                  </a:bgClr>
                </a:pattFill>
                <a:effectLst>
                  <a:glow rad="63500">
                    <a:srgbClr val="FF0066"/>
                  </a:glow>
                </a:effectLst>
                <a:latin typeface="Bodoni MT Black" pitchFamily="18" charset="0"/>
              </a:rPr>
              <a:t>6</a:t>
            </a:r>
            <a:endParaRPr kumimoji="1" lang="ja-JP" altLang="en-US" sz="9600" spc="-300" dirty="0">
              <a:ln w="22225" cmpd="sng">
                <a:solidFill>
                  <a:schemeClr val="bg1"/>
                </a:solidFill>
              </a:ln>
              <a:pattFill prst="pct90">
                <a:fgClr>
                  <a:srgbClr val="FF0066"/>
                </a:fgClr>
                <a:bgClr>
                  <a:schemeClr val="bg1"/>
                </a:bgClr>
              </a:pattFill>
              <a:effectLst>
                <a:glow rad="63500">
                  <a:srgbClr val="FF0066"/>
                </a:glow>
              </a:effectLst>
              <a:latin typeface="Bodoni MT Black" pitchFamily="18" charset="0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229" y="6263442"/>
            <a:ext cx="504056" cy="456572"/>
          </a:xfrm>
          <a:prstGeom prst="rect">
            <a:avLst/>
          </a:prstGeom>
        </p:spPr>
      </p:pic>
      <p:sp>
        <p:nvSpPr>
          <p:cNvPr id="34" name="角丸四角形吹き出し 33"/>
          <p:cNvSpPr/>
          <p:nvPr/>
        </p:nvSpPr>
        <p:spPr>
          <a:xfrm>
            <a:off x="808371" y="5194446"/>
            <a:ext cx="5328592" cy="317018"/>
          </a:xfrm>
          <a:prstGeom prst="wedgeRoundRectCallout">
            <a:avLst>
              <a:gd name="adj1" fmla="val 19588"/>
              <a:gd name="adj2" fmla="val 74664"/>
              <a:gd name="adj3" fmla="val 16667"/>
            </a:avLst>
          </a:prstGeom>
          <a:pattFill prst="pct25">
            <a:fgClr>
              <a:srgbClr val="FF9933"/>
            </a:fgClr>
            <a:bgClr>
              <a:schemeClr val="bg1"/>
            </a:bgClr>
          </a:pattFill>
          <a:ln w="63500" cmpd="sng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夢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や目標を高く持っている真地っ子</a:t>
            </a:r>
            <a:endParaRPr kumimoji="1" lang="ja-JP" altLang="en-US" sz="18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5" name="ブローチ 34"/>
          <p:cNvSpPr/>
          <p:nvPr/>
        </p:nvSpPr>
        <p:spPr>
          <a:xfrm>
            <a:off x="-3447922" y="6306058"/>
            <a:ext cx="1703096" cy="3023874"/>
          </a:xfrm>
          <a:prstGeom prst="plaque">
            <a:avLst>
              <a:gd name="adj" fmla="val 12297"/>
            </a:avLst>
          </a:prstGeom>
          <a:noFill/>
          <a:ln w="76200" cap="sq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miter lim="800000"/>
          </a:ln>
          <a:scene3d>
            <a:camera prst="orthographicFront"/>
            <a:lightRig rig="flood" dir="t"/>
          </a:scene3d>
          <a:sp3d prstMaterial="plastic">
            <a:bevelT w="508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-2443143" y="5966194"/>
            <a:ext cx="1106196" cy="786809"/>
          </a:xfrm>
          <a:custGeom>
            <a:avLst/>
            <a:gdLst>
              <a:gd name="connsiteX0" fmla="*/ 691116 w 1850065"/>
              <a:gd name="connsiteY0" fmla="*/ 786809 h 786991"/>
              <a:gd name="connsiteX1" fmla="*/ 478465 w 1850065"/>
              <a:gd name="connsiteY1" fmla="*/ 765544 h 786991"/>
              <a:gd name="connsiteX2" fmla="*/ 425302 w 1850065"/>
              <a:gd name="connsiteY2" fmla="*/ 754911 h 786991"/>
              <a:gd name="connsiteX3" fmla="*/ 361507 w 1850065"/>
              <a:gd name="connsiteY3" fmla="*/ 744279 h 786991"/>
              <a:gd name="connsiteX4" fmla="*/ 297711 w 1850065"/>
              <a:gd name="connsiteY4" fmla="*/ 723014 h 786991"/>
              <a:gd name="connsiteX5" fmla="*/ 244549 w 1850065"/>
              <a:gd name="connsiteY5" fmla="*/ 701749 h 786991"/>
              <a:gd name="connsiteX6" fmla="*/ 159488 w 1850065"/>
              <a:gd name="connsiteY6" fmla="*/ 669851 h 786991"/>
              <a:gd name="connsiteX7" fmla="*/ 127591 w 1850065"/>
              <a:gd name="connsiteY7" fmla="*/ 659218 h 786991"/>
              <a:gd name="connsiteX8" fmla="*/ 63795 w 1850065"/>
              <a:gd name="connsiteY8" fmla="*/ 606056 h 786991"/>
              <a:gd name="connsiteX9" fmla="*/ 31898 w 1850065"/>
              <a:gd name="connsiteY9" fmla="*/ 542260 h 786991"/>
              <a:gd name="connsiteX10" fmla="*/ 10632 w 1850065"/>
              <a:gd name="connsiteY10" fmla="*/ 467832 h 786991"/>
              <a:gd name="connsiteX11" fmla="*/ 0 w 1850065"/>
              <a:gd name="connsiteY11" fmla="*/ 435935 h 786991"/>
              <a:gd name="connsiteX12" fmla="*/ 10632 w 1850065"/>
              <a:gd name="connsiteY12" fmla="*/ 297711 h 786991"/>
              <a:gd name="connsiteX13" fmla="*/ 21265 w 1850065"/>
              <a:gd name="connsiteY13" fmla="*/ 265814 h 786991"/>
              <a:gd name="connsiteX14" fmla="*/ 53163 w 1850065"/>
              <a:gd name="connsiteY14" fmla="*/ 223283 h 786991"/>
              <a:gd name="connsiteX15" fmla="*/ 159488 w 1850065"/>
              <a:gd name="connsiteY15" fmla="*/ 116958 h 786991"/>
              <a:gd name="connsiteX16" fmla="*/ 244549 w 1850065"/>
              <a:gd name="connsiteY16" fmla="*/ 74428 h 786991"/>
              <a:gd name="connsiteX17" fmla="*/ 350874 w 1850065"/>
              <a:gd name="connsiteY17" fmla="*/ 53162 h 786991"/>
              <a:gd name="connsiteX18" fmla="*/ 393404 w 1850065"/>
              <a:gd name="connsiteY18" fmla="*/ 42530 h 786991"/>
              <a:gd name="connsiteX19" fmla="*/ 457200 w 1850065"/>
              <a:gd name="connsiteY19" fmla="*/ 21265 h 786991"/>
              <a:gd name="connsiteX20" fmla="*/ 712381 w 1850065"/>
              <a:gd name="connsiteY20" fmla="*/ 0 h 786991"/>
              <a:gd name="connsiteX21" fmla="*/ 956930 w 1850065"/>
              <a:gd name="connsiteY21" fmla="*/ 10632 h 786991"/>
              <a:gd name="connsiteX22" fmla="*/ 1127051 w 1850065"/>
              <a:gd name="connsiteY22" fmla="*/ 31897 h 786991"/>
              <a:gd name="connsiteX23" fmla="*/ 1212111 w 1850065"/>
              <a:gd name="connsiteY23" fmla="*/ 42530 h 786991"/>
              <a:gd name="connsiteX24" fmla="*/ 1265274 w 1850065"/>
              <a:gd name="connsiteY24" fmla="*/ 138223 h 786991"/>
              <a:gd name="connsiteX25" fmla="*/ 1275907 w 1850065"/>
              <a:gd name="connsiteY25" fmla="*/ 265814 h 786991"/>
              <a:gd name="connsiteX26" fmla="*/ 1307804 w 1850065"/>
              <a:gd name="connsiteY26" fmla="*/ 276446 h 786991"/>
              <a:gd name="connsiteX27" fmla="*/ 1690577 w 1850065"/>
              <a:gd name="connsiteY27" fmla="*/ 287079 h 786991"/>
              <a:gd name="connsiteX28" fmla="*/ 1754372 w 1850065"/>
              <a:gd name="connsiteY28" fmla="*/ 318976 h 786991"/>
              <a:gd name="connsiteX29" fmla="*/ 1807535 w 1850065"/>
              <a:gd name="connsiteY29" fmla="*/ 350874 h 786991"/>
              <a:gd name="connsiteX30" fmla="*/ 1828800 w 1850065"/>
              <a:gd name="connsiteY30" fmla="*/ 382772 h 786991"/>
              <a:gd name="connsiteX31" fmla="*/ 1850065 w 1850065"/>
              <a:gd name="connsiteY31" fmla="*/ 446567 h 786991"/>
              <a:gd name="connsiteX32" fmla="*/ 1839432 w 1850065"/>
              <a:gd name="connsiteY32" fmla="*/ 552893 h 786991"/>
              <a:gd name="connsiteX33" fmla="*/ 1828800 w 1850065"/>
              <a:gd name="connsiteY33" fmla="*/ 584790 h 786991"/>
              <a:gd name="connsiteX34" fmla="*/ 1733107 w 1850065"/>
              <a:gd name="connsiteY34" fmla="*/ 659218 h 786991"/>
              <a:gd name="connsiteX35" fmla="*/ 1669311 w 1850065"/>
              <a:gd name="connsiteY35" fmla="*/ 669851 h 786991"/>
              <a:gd name="connsiteX36" fmla="*/ 1637414 w 1850065"/>
              <a:gd name="connsiteY36" fmla="*/ 680483 h 786991"/>
              <a:gd name="connsiteX37" fmla="*/ 1584251 w 1850065"/>
              <a:gd name="connsiteY37" fmla="*/ 691116 h 786991"/>
              <a:gd name="connsiteX38" fmla="*/ 1541721 w 1850065"/>
              <a:gd name="connsiteY38" fmla="*/ 701749 h 786991"/>
              <a:gd name="connsiteX39" fmla="*/ 1403498 w 1850065"/>
              <a:gd name="connsiteY39" fmla="*/ 712381 h 786991"/>
              <a:gd name="connsiteX40" fmla="*/ 1212111 w 1850065"/>
              <a:gd name="connsiteY40" fmla="*/ 733646 h 786991"/>
              <a:gd name="connsiteX41" fmla="*/ 1148316 w 1850065"/>
              <a:gd name="connsiteY41" fmla="*/ 744279 h 786991"/>
              <a:gd name="connsiteX42" fmla="*/ 1116418 w 1850065"/>
              <a:gd name="connsiteY42" fmla="*/ 754911 h 786991"/>
              <a:gd name="connsiteX43" fmla="*/ 691116 w 1850065"/>
              <a:gd name="connsiteY43" fmla="*/ 786809 h 786991"/>
              <a:gd name="connsiteX0" fmla="*/ 691116 w 1850065"/>
              <a:gd name="connsiteY0" fmla="*/ 786809 h 786991"/>
              <a:gd name="connsiteX1" fmla="*/ 478465 w 1850065"/>
              <a:gd name="connsiteY1" fmla="*/ 765544 h 786991"/>
              <a:gd name="connsiteX2" fmla="*/ 425302 w 1850065"/>
              <a:gd name="connsiteY2" fmla="*/ 754911 h 786991"/>
              <a:gd name="connsiteX3" fmla="*/ 361507 w 1850065"/>
              <a:gd name="connsiteY3" fmla="*/ 744279 h 786991"/>
              <a:gd name="connsiteX4" fmla="*/ 297711 w 1850065"/>
              <a:gd name="connsiteY4" fmla="*/ 723014 h 786991"/>
              <a:gd name="connsiteX5" fmla="*/ 244549 w 1850065"/>
              <a:gd name="connsiteY5" fmla="*/ 701749 h 786991"/>
              <a:gd name="connsiteX6" fmla="*/ 159488 w 1850065"/>
              <a:gd name="connsiteY6" fmla="*/ 669851 h 786991"/>
              <a:gd name="connsiteX7" fmla="*/ 127591 w 1850065"/>
              <a:gd name="connsiteY7" fmla="*/ 659218 h 786991"/>
              <a:gd name="connsiteX8" fmla="*/ 63795 w 1850065"/>
              <a:gd name="connsiteY8" fmla="*/ 606056 h 786991"/>
              <a:gd name="connsiteX9" fmla="*/ 31898 w 1850065"/>
              <a:gd name="connsiteY9" fmla="*/ 542260 h 786991"/>
              <a:gd name="connsiteX10" fmla="*/ 10632 w 1850065"/>
              <a:gd name="connsiteY10" fmla="*/ 467832 h 786991"/>
              <a:gd name="connsiteX11" fmla="*/ 0 w 1850065"/>
              <a:gd name="connsiteY11" fmla="*/ 435935 h 786991"/>
              <a:gd name="connsiteX12" fmla="*/ 10632 w 1850065"/>
              <a:gd name="connsiteY12" fmla="*/ 297711 h 786991"/>
              <a:gd name="connsiteX13" fmla="*/ 21265 w 1850065"/>
              <a:gd name="connsiteY13" fmla="*/ 265814 h 786991"/>
              <a:gd name="connsiteX14" fmla="*/ 53163 w 1850065"/>
              <a:gd name="connsiteY14" fmla="*/ 223283 h 786991"/>
              <a:gd name="connsiteX15" fmla="*/ 159488 w 1850065"/>
              <a:gd name="connsiteY15" fmla="*/ 116958 h 786991"/>
              <a:gd name="connsiteX16" fmla="*/ 244549 w 1850065"/>
              <a:gd name="connsiteY16" fmla="*/ 74428 h 786991"/>
              <a:gd name="connsiteX17" fmla="*/ 350874 w 1850065"/>
              <a:gd name="connsiteY17" fmla="*/ 53162 h 786991"/>
              <a:gd name="connsiteX18" fmla="*/ 393404 w 1850065"/>
              <a:gd name="connsiteY18" fmla="*/ 42530 h 786991"/>
              <a:gd name="connsiteX19" fmla="*/ 457200 w 1850065"/>
              <a:gd name="connsiteY19" fmla="*/ 21265 h 786991"/>
              <a:gd name="connsiteX20" fmla="*/ 712381 w 1850065"/>
              <a:gd name="connsiteY20" fmla="*/ 0 h 786991"/>
              <a:gd name="connsiteX21" fmla="*/ 956930 w 1850065"/>
              <a:gd name="connsiteY21" fmla="*/ 10632 h 786991"/>
              <a:gd name="connsiteX22" fmla="*/ 1127051 w 1850065"/>
              <a:gd name="connsiteY22" fmla="*/ 31897 h 786991"/>
              <a:gd name="connsiteX23" fmla="*/ 1212111 w 1850065"/>
              <a:gd name="connsiteY23" fmla="*/ 42530 h 786991"/>
              <a:gd name="connsiteX24" fmla="*/ 1307804 w 1850065"/>
              <a:gd name="connsiteY24" fmla="*/ 148856 h 786991"/>
              <a:gd name="connsiteX25" fmla="*/ 1275907 w 1850065"/>
              <a:gd name="connsiteY25" fmla="*/ 265814 h 786991"/>
              <a:gd name="connsiteX26" fmla="*/ 1307804 w 1850065"/>
              <a:gd name="connsiteY26" fmla="*/ 276446 h 786991"/>
              <a:gd name="connsiteX27" fmla="*/ 1690577 w 1850065"/>
              <a:gd name="connsiteY27" fmla="*/ 287079 h 786991"/>
              <a:gd name="connsiteX28" fmla="*/ 1754372 w 1850065"/>
              <a:gd name="connsiteY28" fmla="*/ 318976 h 786991"/>
              <a:gd name="connsiteX29" fmla="*/ 1807535 w 1850065"/>
              <a:gd name="connsiteY29" fmla="*/ 350874 h 786991"/>
              <a:gd name="connsiteX30" fmla="*/ 1828800 w 1850065"/>
              <a:gd name="connsiteY30" fmla="*/ 382772 h 786991"/>
              <a:gd name="connsiteX31" fmla="*/ 1850065 w 1850065"/>
              <a:gd name="connsiteY31" fmla="*/ 446567 h 786991"/>
              <a:gd name="connsiteX32" fmla="*/ 1839432 w 1850065"/>
              <a:gd name="connsiteY32" fmla="*/ 552893 h 786991"/>
              <a:gd name="connsiteX33" fmla="*/ 1828800 w 1850065"/>
              <a:gd name="connsiteY33" fmla="*/ 584790 h 786991"/>
              <a:gd name="connsiteX34" fmla="*/ 1733107 w 1850065"/>
              <a:gd name="connsiteY34" fmla="*/ 659218 h 786991"/>
              <a:gd name="connsiteX35" fmla="*/ 1669311 w 1850065"/>
              <a:gd name="connsiteY35" fmla="*/ 669851 h 786991"/>
              <a:gd name="connsiteX36" fmla="*/ 1637414 w 1850065"/>
              <a:gd name="connsiteY36" fmla="*/ 680483 h 786991"/>
              <a:gd name="connsiteX37" fmla="*/ 1584251 w 1850065"/>
              <a:gd name="connsiteY37" fmla="*/ 691116 h 786991"/>
              <a:gd name="connsiteX38" fmla="*/ 1541721 w 1850065"/>
              <a:gd name="connsiteY38" fmla="*/ 701749 h 786991"/>
              <a:gd name="connsiteX39" fmla="*/ 1403498 w 1850065"/>
              <a:gd name="connsiteY39" fmla="*/ 712381 h 786991"/>
              <a:gd name="connsiteX40" fmla="*/ 1212111 w 1850065"/>
              <a:gd name="connsiteY40" fmla="*/ 733646 h 786991"/>
              <a:gd name="connsiteX41" fmla="*/ 1148316 w 1850065"/>
              <a:gd name="connsiteY41" fmla="*/ 744279 h 786991"/>
              <a:gd name="connsiteX42" fmla="*/ 1116418 w 1850065"/>
              <a:gd name="connsiteY42" fmla="*/ 754911 h 786991"/>
              <a:gd name="connsiteX43" fmla="*/ 691116 w 1850065"/>
              <a:gd name="connsiteY43" fmla="*/ 786809 h 786991"/>
              <a:gd name="connsiteX0" fmla="*/ 691116 w 1850065"/>
              <a:gd name="connsiteY0" fmla="*/ 786809 h 786945"/>
              <a:gd name="connsiteX1" fmla="*/ 478465 w 1850065"/>
              <a:gd name="connsiteY1" fmla="*/ 765544 h 786945"/>
              <a:gd name="connsiteX2" fmla="*/ 361507 w 1850065"/>
              <a:gd name="connsiteY2" fmla="*/ 744279 h 786945"/>
              <a:gd name="connsiteX3" fmla="*/ 297711 w 1850065"/>
              <a:gd name="connsiteY3" fmla="*/ 723014 h 786945"/>
              <a:gd name="connsiteX4" fmla="*/ 244549 w 1850065"/>
              <a:gd name="connsiteY4" fmla="*/ 701749 h 786945"/>
              <a:gd name="connsiteX5" fmla="*/ 159488 w 1850065"/>
              <a:gd name="connsiteY5" fmla="*/ 669851 h 786945"/>
              <a:gd name="connsiteX6" fmla="*/ 127591 w 1850065"/>
              <a:gd name="connsiteY6" fmla="*/ 659218 h 786945"/>
              <a:gd name="connsiteX7" fmla="*/ 63795 w 1850065"/>
              <a:gd name="connsiteY7" fmla="*/ 606056 h 786945"/>
              <a:gd name="connsiteX8" fmla="*/ 31898 w 1850065"/>
              <a:gd name="connsiteY8" fmla="*/ 542260 h 786945"/>
              <a:gd name="connsiteX9" fmla="*/ 10632 w 1850065"/>
              <a:gd name="connsiteY9" fmla="*/ 467832 h 786945"/>
              <a:gd name="connsiteX10" fmla="*/ 0 w 1850065"/>
              <a:gd name="connsiteY10" fmla="*/ 435935 h 786945"/>
              <a:gd name="connsiteX11" fmla="*/ 10632 w 1850065"/>
              <a:gd name="connsiteY11" fmla="*/ 297711 h 786945"/>
              <a:gd name="connsiteX12" fmla="*/ 21265 w 1850065"/>
              <a:gd name="connsiteY12" fmla="*/ 265814 h 786945"/>
              <a:gd name="connsiteX13" fmla="*/ 53163 w 1850065"/>
              <a:gd name="connsiteY13" fmla="*/ 223283 h 786945"/>
              <a:gd name="connsiteX14" fmla="*/ 159488 w 1850065"/>
              <a:gd name="connsiteY14" fmla="*/ 116958 h 786945"/>
              <a:gd name="connsiteX15" fmla="*/ 244549 w 1850065"/>
              <a:gd name="connsiteY15" fmla="*/ 74428 h 786945"/>
              <a:gd name="connsiteX16" fmla="*/ 350874 w 1850065"/>
              <a:gd name="connsiteY16" fmla="*/ 53162 h 786945"/>
              <a:gd name="connsiteX17" fmla="*/ 393404 w 1850065"/>
              <a:gd name="connsiteY17" fmla="*/ 42530 h 786945"/>
              <a:gd name="connsiteX18" fmla="*/ 457200 w 1850065"/>
              <a:gd name="connsiteY18" fmla="*/ 21265 h 786945"/>
              <a:gd name="connsiteX19" fmla="*/ 712381 w 1850065"/>
              <a:gd name="connsiteY19" fmla="*/ 0 h 786945"/>
              <a:gd name="connsiteX20" fmla="*/ 956930 w 1850065"/>
              <a:gd name="connsiteY20" fmla="*/ 10632 h 786945"/>
              <a:gd name="connsiteX21" fmla="*/ 1127051 w 1850065"/>
              <a:gd name="connsiteY21" fmla="*/ 31897 h 786945"/>
              <a:gd name="connsiteX22" fmla="*/ 1212111 w 1850065"/>
              <a:gd name="connsiteY22" fmla="*/ 42530 h 786945"/>
              <a:gd name="connsiteX23" fmla="*/ 1307804 w 1850065"/>
              <a:gd name="connsiteY23" fmla="*/ 148856 h 786945"/>
              <a:gd name="connsiteX24" fmla="*/ 1275907 w 1850065"/>
              <a:gd name="connsiteY24" fmla="*/ 265814 h 786945"/>
              <a:gd name="connsiteX25" fmla="*/ 1307804 w 1850065"/>
              <a:gd name="connsiteY25" fmla="*/ 276446 h 786945"/>
              <a:gd name="connsiteX26" fmla="*/ 1690577 w 1850065"/>
              <a:gd name="connsiteY26" fmla="*/ 287079 h 786945"/>
              <a:gd name="connsiteX27" fmla="*/ 1754372 w 1850065"/>
              <a:gd name="connsiteY27" fmla="*/ 318976 h 786945"/>
              <a:gd name="connsiteX28" fmla="*/ 1807535 w 1850065"/>
              <a:gd name="connsiteY28" fmla="*/ 350874 h 786945"/>
              <a:gd name="connsiteX29" fmla="*/ 1828800 w 1850065"/>
              <a:gd name="connsiteY29" fmla="*/ 382772 h 786945"/>
              <a:gd name="connsiteX30" fmla="*/ 1850065 w 1850065"/>
              <a:gd name="connsiteY30" fmla="*/ 446567 h 786945"/>
              <a:gd name="connsiteX31" fmla="*/ 1839432 w 1850065"/>
              <a:gd name="connsiteY31" fmla="*/ 552893 h 786945"/>
              <a:gd name="connsiteX32" fmla="*/ 1828800 w 1850065"/>
              <a:gd name="connsiteY32" fmla="*/ 584790 h 786945"/>
              <a:gd name="connsiteX33" fmla="*/ 1733107 w 1850065"/>
              <a:gd name="connsiteY33" fmla="*/ 659218 h 786945"/>
              <a:gd name="connsiteX34" fmla="*/ 1669311 w 1850065"/>
              <a:gd name="connsiteY34" fmla="*/ 669851 h 786945"/>
              <a:gd name="connsiteX35" fmla="*/ 1637414 w 1850065"/>
              <a:gd name="connsiteY35" fmla="*/ 680483 h 786945"/>
              <a:gd name="connsiteX36" fmla="*/ 1584251 w 1850065"/>
              <a:gd name="connsiteY36" fmla="*/ 691116 h 786945"/>
              <a:gd name="connsiteX37" fmla="*/ 1541721 w 1850065"/>
              <a:gd name="connsiteY37" fmla="*/ 701749 h 786945"/>
              <a:gd name="connsiteX38" fmla="*/ 1403498 w 1850065"/>
              <a:gd name="connsiteY38" fmla="*/ 712381 h 786945"/>
              <a:gd name="connsiteX39" fmla="*/ 1212111 w 1850065"/>
              <a:gd name="connsiteY39" fmla="*/ 733646 h 786945"/>
              <a:gd name="connsiteX40" fmla="*/ 1148316 w 1850065"/>
              <a:gd name="connsiteY40" fmla="*/ 744279 h 786945"/>
              <a:gd name="connsiteX41" fmla="*/ 1116418 w 1850065"/>
              <a:gd name="connsiteY41" fmla="*/ 754911 h 786945"/>
              <a:gd name="connsiteX42" fmla="*/ 691116 w 1850065"/>
              <a:gd name="connsiteY42" fmla="*/ 786809 h 786945"/>
              <a:gd name="connsiteX0" fmla="*/ 691116 w 1850065"/>
              <a:gd name="connsiteY0" fmla="*/ 786809 h 786945"/>
              <a:gd name="connsiteX1" fmla="*/ 478465 w 1850065"/>
              <a:gd name="connsiteY1" fmla="*/ 765544 h 786945"/>
              <a:gd name="connsiteX2" fmla="*/ 361507 w 1850065"/>
              <a:gd name="connsiteY2" fmla="*/ 744279 h 786945"/>
              <a:gd name="connsiteX3" fmla="*/ 244549 w 1850065"/>
              <a:gd name="connsiteY3" fmla="*/ 701749 h 786945"/>
              <a:gd name="connsiteX4" fmla="*/ 159488 w 1850065"/>
              <a:gd name="connsiteY4" fmla="*/ 669851 h 786945"/>
              <a:gd name="connsiteX5" fmla="*/ 127591 w 1850065"/>
              <a:gd name="connsiteY5" fmla="*/ 659218 h 786945"/>
              <a:gd name="connsiteX6" fmla="*/ 63795 w 1850065"/>
              <a:gd name="connsiteY6" fmla="*/ 606056 h 786945"/>
              <a:gd name="connsiteX7" fmla="*/ 31898 w 1850065"/>
              <a:gd name="connsiteY7" fmla="*/ 542260 h 786945"/>
              <a:gd name="connsiteX8" fmla="*/ 10632 w 1850065"/>
              <a:gd name="connsiteY8" fmla="*/ 467832 h 786945"/>
              <a:gd name="connsiteX9" fmla="*/ 0 w 1850065"/>
              <a:gd name="connsiteY9" fmla="*/ 435935 h 786945"/>
              <a:gd name="connsiteX10" fmla="*/ 10632 w 1850065"/>
              <a:gd name="connsiteY10" fmla="*/ 297711 h 786945"/>
              <a:gd name="connsiteX11" fmla="*/ 21265 w 1850065"/>
              <a:gd name="connsiteY11" fmla="*/ 265814 h 786945"/>
              <a:gd name="connsiteX12" fmla="*/ 53163 w 1850065"/>
              <a:gd name="connsiteY12" fmla="*/ 223283 h 786945"/>
              <a:gd name="connsiteX13" fmla="*/ 159488 w 1850065"/>
              <a:gd name="connsiteY13" fmla="*/ 116958 h 786945"/>
              <a:gd name="connsiteX14" fmla="*/ 244549 w 1850065"/>
              <a:gd name="connsiteY14" fmla="*/ 74428 h 786945"/>
              <a:gd name="connsiteX15" fmla="*/ 350874 w 1850065"/>
              <a:gd name="connsiteY15" fmla="*/ 53162 h 786945"/>
              <a:gd name="connsiteX16" fmla="*/ 393404 w 1850065"/>
              <a:gd name="connsiteY16" fmla="*/ 42530 h 786945"/>
              <a:gd name="connsiteX17" fmla="*/ 457200 w 1850065"/>
              <a:gd name="connsiteY17" fmla="*/ 21265 h 786945"/>
              <a:gd name="connsiteX18" fmla="*/ 712381 w 1850065"/>
              <a:gd name="connsiteY18" fmla="*/ 0 h 786945"/>
              <a:gd name="connsiteX19" fmla="*/ 956930 w 1850065"/>
              <a:gd name="connsiteY19" fmla="*/ 10632 h 786945"/>
              <a:gd name="connsiteX20" fmla="*/ 1127051 w 1850065"/>
              <a:gd name="connsiteY20" fmla="*/ 31897 h 786945"/>
              <a:gd name="connsiteX21" fmla="*/ 1212111 w 1850065"/>
              <a:gd name="connsiteY21" fmla="*/ 42530 h 786945"/>
              <a:gd name="connsiteX22" fmla="*/ 1307804 w 1850065"/>
              <a:gd name="connsiteY22" fmla="*/ 148856 h 786945"/>
              <a:gd name="connsiteX23" fmla="*/ 1275907 w 1850065"/>
              <a:gd name="connsiteY23" fmla="*/ 265814 h 786945"/>
              <a:gd name="connsiteX24" fmla="*/ 1307804 w 1850065"/>
              <a:gd name="connsiteY24" fmla="*/ 276446 h 786945"/>
              <a:gd name="connsiteX25" fmla="*/ 1690577 w 1850065"/>
              <a:gd name="connsiteY25" fmla="*/ 287079 h 786945"/>
              <a:gd name="connsiteX26" fmla="*/ 1754372 w 1850065"/>
              <a:gd name="connsiteY26" fmla="*/ 318976 h 786945"/>
              <a:gd name="connsiteX27" fmla="*/ 1807535 w 1850065"/>
              <a:gd name="connsiteY27" fmla="*/ 350874 h 786945"/>
              <a:gd name="connsiteX28" fmla="*/ 1828800 w 1850065"/>
              <a:gd name="connsiteY28" fmla="*/ 382772 h 786945"/>
              <a:gd name="connsiteX29" fmla="*/ 1850065 w 1850065"/>
              <a:gd name="connsiteY29" fmla="*/ 446567 h 786945"/>
              <a:gd name="connsiteX30" fmla="*/ 1839432 w 1850065"/>
              <a:gd name="connsiteY30" fmla="*/ 552893 h 786945"/>
              <a:gd name="connsiteX31" fmla="*/ 1828800 w 1850065"/>
              <a:gd name="connsiteY31" fmla="*/ 584790 h 786945"/>
              <a:gd name="connsiteX32" fmla="*/ 1733107 w 1850065"/>
              <a:gd name="connsiteY32" fmla="*/ 659218 h 786945"/>
              <a:gd name="connsiteX33" fmla="*/ 1669311 w 1850065"/>
              <a:gd name="connsiteY33" fmla="*/ 669851 h 786945"/>
              <a:gd name="connsiteX34" fmla="*/ 1637414 w 1850065"/>
              <a:gd name="connsiteY34" fmla="*/ 680483 h 786945"/>
              <a:gd name="connsiteX35" fmla="*/ 1584251 w 1850065"/>
              <a:gd name="connsiteY35" fmla="*/ 691116 h 786945"/>
              <a:gd name="connsiteX36" fmla="*/ 1541721 w 1850065"/>
              <a:gd name="connsiteY36" fmla="*/ 701749 h 786945"/>
              <a:gd name="connsiteX37" fmla="*/ 1403498 w 1850065"/>
              <a:gd name="connsiteY37" fmla="*/ 712381 h 786945"/>
              <a:gd name="connsiteX38" fmla="*/ 1212111 w 1850065"/>
              <a:gd name="connsiteY38" fmla="*/ 733646 h 786945"/>
              <a:gd name="connsiteX39" fmla="*/ 1148316 w 1850065"/>
              <a:gd name="connsiteY39" fmla="*/ 744279 h 786945"/>
              <a:gd name="connsiteX40" fmla="*/ 1116418 w 1850065"/>
              <a:gd name="connsiteY40" fmla="*/ 754911 h 786945"/>
              <a:gd name="connsiteX41" fmla="*/ 691116 w 1850065"/>
              <a:gd name="connsiteY41" fmla="*/ 786809 h 786945"/>
              <a:gd name="connsiteX0" fmla="*/ 691116 w 1850065"/>
              <a:gd name="connsiteY0" fmla="*/ 786809 h 787033"/>
              <a:gd name="connsiteX1" fmla="*/ 478465 w 1850065"/>
              <a:gd name="connsiteY1" fmla="*/ 765544 h 787033"/>
              <a:gd name="connsiteX2" fmla="*/ 244549 w 1850065"/>
              <a:gd name="connsiteY2" fmla="*/ 701749 h 787033"/>
              <a:gd name="connsiteX3" fmla="*/ 159488 w 1850065"/>
              <a:gd name="connsiteY3" fmla="*/ 669851 h 787033"/>
              <a:gd name="connsiteX4" fmla="*/ 127591 w 1850065"/>
              <a:gd name="connsiteY4" fmla="*/ 659218 h 787033"/>
              <a:gd name="connsiteX5" fmla="*/ 63795 w 1850065"/>
              <a:gd name="connsiteY5" fmla="*/ 606056 h 787033"/>
              <a:gd name="connsiteX6" fmla="*/ 31898 w 1850065"/>
              <a:gd name="connsiteY6" fmla="*/ 542260 h 787033"/>
              <a:gd name="connsiteX7" fmla="*/ 10632 w 1850065"/>
              <a:gd name="connsiteY7" fmla="*/ 467832 h 787033"/>
              <a:gd name="connsiteX8" fmla="*/ 0 w 1850065"/>
              <a:gd name="connsiteY8" fmla="*/ 435935 h 787033"/>
              <a:gd name="connsiteX9" fmla="*/ 10632 w 1850065"/>
              <a:gd name="connsiteY9" fmla="*/ 297711 h 787033"/>
              <a:gd name="connsiteX10" fmla="*/ 21265 w 1850065"/>
              <a:gd name="connsiteY10" fmla="*/ 265814 h 787033"/>
              <a:gd name="connsiteX11" fmla="*/ 53163 w 1850065"/>
              <a:gd name="connsiteY11" fmla="*/ 223283 h 787033"/>
              <a:gd name="connsiteX12" fmla="*/ 159488 w 1850065"/>
              <a:gd name="connsiteY12" fmla="*/ 116958 h 787033"/>
              <a:gd name="connsiteX13" fmla="*/ 244549 w 1850065"/>
              <a:gd name="connsiteY13" fmla="*/ 74428 h 787033"/>
              <a:gd name="connsiteX14" fmla="*/ 350874 w 1850065"/>
              <a:gd name="connsiteY14" fmla="*/ 53162 h 787033"/>
              <a:gd name="connsiteX15" fmla="*/ 393404 w 1850065"/>
              <a:gd name="connsiteY15" fmla="*/ 42530 h 787033"/>
              <a:gd name="connsiteX16" fmla="*/ 457200 w 1850065"/>
              <a:gd name="connsiteY16" fmla="*/ 21265 h 787033"/>
              <a:gd name="connsiteX17" fmla="*/ 712381 w 1850065"/>
              <a:gd name="connsiteY17" fmla="*/ 0 h 787033"/>
              <a:gd name="connsiteX18" fmla="*/ 956930 w 1850065"/>
              <a:gd name="connsiteY18" fmla="*/ 10632 h 787033"/>
              <a:gd name="connsiteX19" fmla="*/ 1127051 w 1850065"/>
              <a:gd name="connsiteY19" fmla="*/ 31897 h 787033"/>
              <a:gd name="connsiteX20" fmla="*/ 1212111 w 1850065"/>
              <a:gd name="connsiteY20" fmla="*/ 42530 h 787033"/>
              <a:gd name="connsiteX21" fmla="*/ 1307804 w 1850065"/>
              <a:gd name="connsiteY21" fmla="*/ 148856 h 787033"/>
              <a:gd name="connsiteX22" fmla="*/ 1275907 w 1850065"/>
              <a:gd name="connsiteY22" fmla="*/ 265814 h 787033"/>
              <a:gd name="connsiteX23" fmla="*/ 1307804 w 1850065"/>
              <a:gd name="connsiteY23" fmla="*/ 276446 h 787033"/>
              <a:gd name="connsiteX24" fmla="*/ 1690577 w 1850065"/>
              <a:gd name="connsiteY24" fmla="*/ 287079 h 787033"/>
              <a:gd name="connsiteX25" fmla="*/ 1754372 w 1850065"/>
              <a:gd name="connsiteY25" fmla="*/ 318976 h 787033"/>
              <a:gd name="connsiteX26" fmla="*/ 1807535 w 1850065"/>
              <a:gd name="connsiteY26" fmla="*/ 350874 h 787033"/>
              <a:gd name="connsiteX27" fmla="*/ 1828800 w 1850065"/>
              <a:gd name="connsiteY27" fmla="*/ 382772 h 787033"/>
              <a:gd name="connsiteX28" fmla="*/ 1850065 w 1850065"/>
              <a:gd name="connsiteY28" fmla="*/ 446567 h 787033"/>
              <a:gd name="connsiteX29" fmla="*/ 1839432 w 1850065"/>
              <a:gd name="connsiteY29" fmla="*/ 552893 h 787033"/>
              <a:gd name="connsiteX30" fmla="*/ 1828800 w 1850065"/>
              <a:gd name="connsiteY30" fmla="*/ 584790 h 787033"/>
              <a:gd name="connsiteX31" fmla="*/ 1733107 w 1850065"/>
              <a:gd name="connsiteY31" fmla="*/ 659218 h 787033"/>
              <a:gd name="connsiteX32" fmla="*/ 1669311 w 1850065"/>
              <a:gd name="connsiteY32" fmla="*/ 669851 h 787033"/>
              <a:gd name="connsiteX33" fmla="*/ 1637414 w 1850065"/>
              <a:gd name="connsiteY33" fmla="*/ 680483 h 787033"/>
              <a:gd name="connsiteX34" fmla="*/ 1584251 w 1850065"/>
              <a:gd name="connsiteY34" fmla="*/ 691116 h 787033"/>
              <a:gd name="connsiteX35" fmla="*/ 1541721 w 1850065"/>
              <a:gd name="connsiteY35" fmla="*/ 701749 h 787033"/>
              <a:gd name="connsiteX36" fmla="*/ 1403498 w 1850065"/>
              <a:gd name="connsiteY36" fmla="*/ 712381 h 787033"/>
              <a:gd name="connsiteX37" fmla="*/ 1212111 w 1850065"/>
              <a:gd name="connsiteY37" fmla="*/ 733646 h 787033"/>
              <a:gd name="connsiteX38" fmla="*/ 1148316 w 1850065"/>
              <a:gd name="connsiteY38" fmla="*/ 744279 h 787033"/>
              <a:gd name="connsiteX39" fmla="*/ 1116418 w 1850065"/>
              <a:gd name="connsiteY39" fmla="*/ 754911 h 787033"/>
              <a:gd name="connsiteX40" fmla="*/ 691116 w 1850065"/>
              <a:gd name="connsiteY40" fmla="*/ 786809 h 787033"/>
              <a:gd name="connsiteX0" fmla="*/ 691116 w 1850065"/>
              <a:gd name="connsiteY0" fmla="*/ 786809 h 786809"/>
              <a:gd name="connsiteX1" fmla="*/ 244549 w 1850065"/>
              <a:gd name="connsiteY1" fmla="*/ 701749 h 786809"/>
              <a:gd name="connsiteX2" fmla="*/ 159488 w 1850065"/>
              <a:gd name="connsiteY2" fmla="*/ 669851 h 786809"/>
              <a:gd name="connsiteX3" fmla="*/ 127591 w 1850065"/>
              <a:gd name="connsiteY3" fmla="*/ 659218 h 786809"/>
              <a:gd name="connsiteX4" fmla="*/ 63795 w 1850065"/>
              <a:gd name="connsiteY4" fmla="*/ 606056 h 786809"/>
              <a:gd name="connsiteX5" fmla="*/ 31898 w 1850065"/>
              <a:gd name="connsiteY5" fmla="*/ 542260 h 786809"/>
              <a:gd name="connsiteX6" fmla="*/ 10632 w 1850065"/>
              <a:gd name="connsiteY6" fmla="*/ 467832 h 786809"/>
              <a:gd name="connsiteX7" fmla="*/ 0 w 1850065"/>
              <a:gd name="connsiteY7" fmla="*/ 435935 h 786809"/>
              <a:gd name="connsiteX8" fmla="*/ 10632 w 1850065"/>
              <a:gd name="connsiteY8" fmla="*/ 297711 h 786809"/>
              <a:gd name="connsiteX9" fmla="*/ 21265 w 1850065"/>
              <a:gd name="connsiteY9" fmla="*/ 265814 h 786809"/>
              <a:gd name="connsiteX10" fmla="*/ 53163 w 1850065"/>
              <a:gd name="connsiteY10" fmla="*/ 223283 h 786809"/>
              <a:gd name="connsiteX11" fmla="*/ 159488 w 1850065"/>
              <a:gd name="connsiteY11" fmla="*/ 116958 h 786809"/>
              <a:gd name="connsiteX12" fmla="*/ 244549 w 1850065"/>
              <a:gd name="connsiteY12" fmla="*/ 74428 h 786809"/>
              <a:gd name="connsiteX13" fmla="*/ 350874 w 1850065"/>
              <a:gd name="connsiteY13" fmla="*/ 53162 h 786809"/>
              <a:gd name="connsiteX14" fmla="*/ 393404 w 1850065"/>
              <a:gd name="connsiteY14" fmla="*/ 42530 h 786809"/>
              <a:gd name="connsiteX15" fmla="*/ 457200 w 1850065"/>
              <a:gd name="connsiteY15" fmla="*/ 21265 h 786809"/>
              <a:gd name="connsiteX16" fmla="*/ 712381 w 1850065"/>
              <a:gd name="connsiteY16" fmla="*/ 0 h 786809"/>
              <a:gd name="connsiteX17" fmla="*/ 956930 w 1850065"/>
              <a:gd name="connsiteY17" fmla="*/ 10632 h 786809"/>
              <a:gd name="connsiteX18" fmla="*/ 1127051 w 1850065"/>
              <a:gd name="connsiteY18" fmla="*/ 31897 h 786809"/>
              <a:gd name="connsiteX19" fmla="*/ 1212111 w 1850065"/>
              <a:gd name="connsiteY19" fmla="*/ 42530 h 786809"/>
              <a:gd name="connsiteX20" fmla="*/ 1307804 w 1850065"/>
              <a:gd name="connsiteY20" fmla="*/ 148856 h 786809"/>
              <a:gd name="connsiteX21" fmla="*/ 1275907 w 1850065"/>
              <a:gd name="connsiteY21" fmla="*/ 265814 h 786809"/>
              <a:gd name="connsiteX22" fmla="*/ 1307804 w 1850065"/>
              <a:gd name="connsiteY22" fmla="*/ 276446 h 786809"/>
              <a:gd name="connsiteX23" fmla="*/ 1690577 w 1850065"/>
              <a:gd name="connsiteY23" fmla="*/ 287079 h 786809"/>
              <a:gd name="connsiteX24" fmla="*/ 1754372 w 1850065"/>
              <a:gd name="connsiteY24" fmla="*/ 318976 h 786809"/>
              <a:gd name="connsiteX25" fmla="*/ 1807535 w 1850065"/>
              <a:gd name="connsiteY25" fmla="*/ 350874 h 786809"/>
              <a:gd name="connsiteX26" fmla="*/ 1828800 w 1850065"/>
              <a:gd name="connsiteY26" fmla="*/ 382772 h 786809"/>
              <a:gd name="connsiteX27" fmla="*/ 1850065 w 1850065"/>
              <a:gd name="connsiteY27" fmla="*/ 446567 h 786809"/>
              <a:gd name="connsiteX28" fmla="*/ 1839432 w 1850065"/>
              <a:gd name="connsiteY28" fmla="*/ 552893 h 786809"/>
              <a:gd name="connsiteX29" fmla="*/ 1828800 w 1850065"/>
              <a:gd name="connsiteY29" fmla="*/ 584790 h 786809"/>
              <a:gd name="connsiteX30" fmla="*/ 1733107 w 1850065"/>
              <a:gd name="connsiteY30" fmla="*/ 659218 h 786809"/>
              <a:gd name="connsiteX31" fmla="*/ 1669311 w 1850065"/>
              <a:gd name="connsiteY31" fmla="*/ 669851 h 786809"/>
              <a:gd name="connsiteX32" fmla="*/ 1637414 w 1850065"/>
              <a:gd name="connsiteY32" fmla="*/ 680483 h 786809"/>
              <a:gd name="connsiteX33" fmla="*/ 1584251 w 1850065"/>
              <a:gd name="connsiteY33" fmla="*/ 691116 h 786809"/>
              <a:gd name="connsiteX34" fmla="*/ 1541721 w 1850065"/>
              <a:gd name="connsiteY34" fmla="*/ 701749 h 786809"/>
              <a:gd name="connsiteX35" fmla="*/ 1403498 w 1850065"/>
              <a:gd name="connsiteY35" fmla="*/ 712381 h 786809"/>
              <a:gd name="connsiteX36" fmla="*/ 1212111 w 1850065"/>
              <a:gd name="connsiteY36" fmla="*/ 733646 h 786809"/>
              <a:gd name="connsiteX37" fmla="*/ 1148316 w 1850065"/>
              <a:gd name="connsiteY37" fmla="*/ 744279 h 786809"/>
              <a:gd name="connsiteX38" fmla="*/ 1116418 w 1850065"/>
              <a:gd name="connsiteY38" fmla="*/ 754911 h 786809"/>
              <a:gd name="connsiteX39" fmla="*/ 691116 w 1850065"/>
              <a:gd name="connsiteY39" fmla="*/ 786809 h 786809"/>
              <a:gd name="connsiteX0" fmla="*/ 691116 w 1850065"/>
              <a:gd name="connsiteY0" fmla="*/ 786809 h 787632"/>
              <a:gd name="connsiteX1" fmla="*/ 244549 w 1850065"/>
              <a:gd name="connsiteY1" fmla="*/ 701749 h 787632"/>
              <a:gd name="connsiteX2" fmla="*/ 159488 w 1850065"/>
              <a:gd name="connsiteY2" fmla="*/ 669851 h 787632"/>
              <a:gd name="connsiteX3" fmla="*/ 127591 w 1850065"/>
              <a:gd name="connsiteY3" fmla="*/ 659218 h 787632"/>
              <a:gd name="connsiteX4" fmla="*/ 63795 w 1850065"/>
              <a:gd name="connsiteY4" fmla="*/ 606056 h 787632"/>
              <a:gd name="connsiteX5" fmla="*/ 31898 w 1850065"/>
              <a:gd name="connsiteY5" fmla="*/ 542260 h 787632"/>
              <a:gd name="connsiteX6" fmla="*/ 10632 w 1850065"/>
              <a:gd name="connsiteY6" fmla="*/ 467832 h 787632"/>
              <a:gd name="connsiteX7" fmla="*/ 0 w 1850065"/>
              <a:gd name="connsiteY7" fmla="*/ 435935 h 787632"/>
              <a:gd name="connsiteX8" fmla="*/ 10632 w 1850065"/>
              <a:gd name="connsiteY8" fmla="*/ 297711 h 787632"/>
              <a:gd name="connsiteX9" fmla="*/ 21265 w 1850065"/>
              <a:gd name="connsiteY9" fmla="*/ 265814 h 787632"/>
              <a:gd name="connsiteX10" fmla="*/ 53163 w 1850065"/>
              <a:gd name="connsiteY10" fmla="*/ 223283 h 787632"/>
              <a:gd name="connsiteX11" fmla="*/ 159488 w 1850065"/>
              <a:gd name="connsiteY11" fmla="*/ 116958 h 787632"/>
              <a:gd name="connsiteX12" fmla="*/ 244549 w 1850065"/>
              <a:gd name="connsiteY12" fmla="*/ 74428 h 787632"/>
              <a:gd name="connsiteX13" fmla="*/ 350874 w 1850065"/>
              <a:gd name="connsiteY13" fmla="*/ 53162 h 787632"/>
              <a:gd name="connsiteX14" fmla="*/ 393404 w 1850065"/>
              <a:gd name="connsiteY14" fmla="*/ 42530 h 787632"/>
              <a:gd name="connsiteX15" fmla="*/ 457200 w 1850065"/>
              <a:gd name="connsiteY15" fmla="*/ 21265 h 787632"/>
              <a:gd name="connsiteX16" fmla="*/ 712381 w 1850065"/>
              <a:gd name="connsiteY16" fmla="*/ 0 h 787632"/>
              <a:gd name="connsiteX17" fmla="*/ 956930 w 1850065"/>
              <a:gd name="connsiteY17" fmla="*/ 10632 h 787632"/>
              <a:gd name="connsiteX18" fmla="*/ 1127051 w 1850065"/>
              <a:gd name="connsiteY18" fmla="*/ 31897 h 787632"/>
              <a:gd name="connsiteX19" fmla="*/ 1212111 w 1850065"/>
              <a:gd name="connsiteY19" fmla="*/ 42530 h 787632"/>
              <a:gd name="connsiteX20" fmla="*/ 1307804 w 1850065"/>
              <a:gd name="connsiteY20" fmla="*/ 148856 h 787632"/>
              <a:gd name="connsiteX21" fmla="*/ 1275907 w 1850065"/>
              <a:gd name="connsiteY21" fmla="*/ 265814 h 787632"/>
              <a:gd name="connsiteX22" fmla="*/ 1307804 w 1850065"/>
              <a:gd name="connsiteY22" fmla="*/ 276446 h 787632"/>
              <a:gd name="connsiteX23" fmla="*/ 1690577 w 1850065"/>
              <a:gd name="connsiteY23" fmla="*/ 287079 h 787632"/>
              <a:gd name="connsiteX24" fmla="*/ 1754372 w 1850065"/>
              <a:gd name="connsiteY24" fmla="*/ 318976 h 787632"/>
              <a:gd name="connsiteX25" fmla="*/ 1807535 w 1850065"/>
              <a:gd name="connsiteY25" fmla="*/ 350874 h 787632"/>
              <a:gd name="connsiteX26" fmla="*/ 1828800 w 1850065"/>
              <a:gd name="connsiteY26" fmla="*/ 382772 h 787632"/>
              <a:gd name="connsiteX27" fmla="*/ 1850065 w 1850065"/>
              <a:gd name="connsiteY27" fmla="*/ 446567 h 787632"/>
              <a:gd name="connsiteX28" fmla="*/ 1839432 w 1850065"/>
              <a:gd name="connsiteY28" fmla="*/ 552893 h 787632"/>
              <a:gd name="connsiteX29" fmla="*/ 1828800 w 1850065"/>
              <a:gd name="connsiteY29" fmla="*/ 584790 h 787632"/>
              <a:gd name="connsiteX30" fmla="*/ 1733107 w 1850065"/>
              <a:gd name="connsiteY30" fmla="*/ 659218 h 787632"/>
              <a:gd name="connsiteX31" fmla="*/ 1669311 w 1850065"/>
              <a:gd name="connsiteY31" fmla="*/ 669851 h 787632"/>
              <a:gd name="connsiteX32" fmla="*/ 1637414 w 1850065"/>
              <a:gd name="connsiteY32" fmla="*/ 680483 h 787632"/>
              <a:gd name="connsiteX33" fmla="*/ 1584251 w 1850065"/>
              <a:gd name="connsiteY33" fmla="*/ 691116 h 787632"/>
              <a:gd name="connsiteX34" fmla="*/ 1541721 w 1850065"/>
              <a:gd name="connsiteY34" fmla="*/ 701749 h 787632"/>
              <a:gd name="connsiteX35" fmla="*/ 1403498 w 1850065"/>
              <a:gd name="connsiteY35" fmla="*/ 712381 h 787632"/>
              <a:gd name="connsiteX36" fmla="*/ 1212111 w 1850065"/>
              <a:gd name="connsiteY36" fmla="*/ 733646 h 787632"/>
              <a:gd name="connsiteX37" fmla="*/ 1148316 w 1850065"/>
              <a:gd name="connsiteY37" fmla="*/ 744279 h 787632"/>
              <a:gd name="connsiteX38" fmla="*/ 691116 w 1850065"/>
              <a:gd name="connsiteY38" fmla="*/ 786809 h 787632"/>
              <a:gd name="connsiteX0" fmla="*/ 691116 w 1850065"/>
              <a:gd name="connsiteY0" fmla="*/ 786809 h 787234"/>
              <a:gd name="connsiteX1" fmla="*/ 244549 w 1850065"/>
              <a:gd name="connsiteY1" fmla="*/ 701749 h 787234"/>
              <a:gd name="connsiteX2" fmla="*/ 159488 w 1850065"/>
              <a:gd name="connsiteY2" fmla="*/ 669851 h 787234"/>
              <a:gd name="connsiteX3" fmla="*/ 127591 w 1850065"/>
              <a:gd name="connsiteY3" fmla="*/ 659218 h 787234"/>
              <a:gd name="connsiteX4" fmla="*/ 63795 w 1850065"/>
              <a:gd name="connsiteY4" fmla="*/ 606056 h 787234"/>
              <a:gd name="connsiteX5" fmla="*/ 31898 w 1850065"/>
              <a:gd name="connsiteY5" fmla="*/ 542260 h 787234"/>
              <a:gd name="connsiteX6" fmla="*/ 10632 w 1850065"/>
              <a:gd name="connsiteY6" fmla="*/ 467832 h 787234"/>
              <a:gd name="connsiteX7" fmla="*/ 0 w 1850065"/>
              <a:gd name="connsiteY7" fmla="*/ 435935 h 787234"/>
              <a:gd name="connsiteX8" fmla="*/ 10632 w 1850065"/>
              <a:gd name="connsiteY8" fmla="*/ 297711 h 787234"/>
              <a:gd name="connsiteX9" fmla="*/ 21265 w 1850065"/>
              <a:gd name="connsiteY9" fmla="*/ 265814 h 787234"/>
              <a:gd name="connsiteX10" fmla="*/ 53163 w 1850065"/>
              <a:gd name="connsiteY10" fmla="*/ 223283 h 787234"/>
              <a:gd name="connsiteX11" fmla="*/ 159488 w 1850065"/>
              <a:gd name="connsiteY11" fmla="*/ 116958 h 787234"/>
              <a:gd name="connsiteX12" fmla="*/ 244549 w 1850065"/>
              <a:gd name="connsiteY12" fmla="*/ 74428 h 787234"/>
              <a:gd name="connsiteX13" fmla="*/ 350874 w 1850065"/>
              <a:gd name="connsiteY13" fmla="*/ 53162 h 787234"/>
              <a:gd name="connsiteX14" fmla="*/ 393404 w 1850065"/>
              <a:gd name="connsiteY14" fmla="*/ 42530 h 787234"/>
              <a:gd name="connsiteX15" fmla="*/ 457200 w 1850065"/>
              <a:gd name="connsiteY15" fmla="*/ 21265 h 787234"/>
              <a:gd name="connsiteX16" fmla="*/ 712381 w 1850065"/>
              <a:gd name="connsiteY16" fmla="*/ 0 h 787234"/>
              <a:gd name="connsiteX17" fmla="*/ 956930 w 1850065"/>
              <a:gd name="connsiteY17" fmla="*/ 10632 h 787234"/>
              <a:gd name="connsiteX18" fmla="*/ 1127051 w 1850065"/>
              <a:gd name="connsiteY18" fmla="*/ 31897 h 787234"/>
              <a:gd name="connsiteX19" fmla="*/ 1212111 w 1850065"/>
              <a:gd name="connsiteY19" fmla="*/ 42530 h 787234"/>
              <a:gd name="connsiteX20" fmla="*/ 1307804 w 1850065"/>
              <a:gd name="connsiteY20" fmla="*/ 148856 h 787234"/>
              <a:gd name="connsiteX21" fmla="*/ 1275907 w 1850065"/>
              <a:gd name="connsiteY21" fmla="*/ 265814 h 787234"/>
              <a:gd name="connsiteX22" fmla="*/ 1307804 w 1850065"/>
              <a:gd name="connsiteY22" fmla="*/ 276446 h 787234"/>
              <a:gd name="connsiteX23" fmla="*/ 1690577 w 1850065"/>
              <a:gd name="connsiteY23" fmla="*/ 287079 h 787234"/>
              <a:gd name="connsiteX24" fmla="*/ 1754372 w 1850065"/>
              <a:gd name="connsiteY24" fmla="*/ 318976 h 787234"/>
              <a:gd name="connsiteX25" fmla="*/ 1807535 w 1850065"/>
              <a:gd name="connsiteY25" fmla="*/ 350874 h 787234"/>
              <a:gd name="connsiteX26" fmla="*/ 1828800 w 1850065"/>
              <a:gd name="connsiteY26" fmla="*/ 382772 h 787234"/>
              <a:gd name="connsiteX27" fmla="*/ 1850065 w 1850065"/>
              <a:gd name="connsiteY27" fmla="*/ 446567 h 787234"/>
              <a:gd name="connsiteX28" fmla="*/ 1839432 w 1850065"/>
              <a:gd name="connsiteY28" fmla="*/ 552893 h 787234"/>
              <a:gd name="connsiteX29" fmla="*/ 1828800 w 1850065"/>
              <a:gd name="connsiteY29" fmla="*/ 584790 h 787234"/>
              <a:gd name="connsiteX30" fmla="*/ 1733107 w 1850065"/>
              <a:gd name="connsiteY30" fmla="*/ 659218 h 787234"/>
              <a:gd name="connsiteX31" fmla="*/ 1669311 w 1850065"/>
              <a:gd name="connsiteY31" fmla="*/ 669851 h 787234"/>
              <a:gd name="connsiteX32" fmla="*/ 1637414 w 1850065"/>
              <a:gd name="connsiteY32" fmla="*/ 680483 h 787234"/>
              <a:gd name="connsiteX33" fmla="*/ 1584251 w 1850065"/>
              <a:gd name="connsiteY33" fmla="*/ 691116 h 787234"/>
              <a:gd name="connsiteX34" fmla="*/ 1541721 w 1850065"/>
              <a:gd name="connsiteY34" fmla="*/ 701749 h 787234"/>
              <a:gd name="connsiteX35" fmla="*/ 1403498 w 1850065"/>
              <a:gd name="connsiteY35" fmla="*/ 712381 h 787234"/>
              <a:gd name="connsiteX36" fmla="*/ 1212111 w 1850065"/>
              <a:gd name="connsiteY36" fmla="*/ 733646 h 787234"/>
              <a:gd name="connsiteX37" fmla="*/ 691116 w 1850065"/>
              <a:gd name="connsiteY37" fmla="*/ 786809 h 787234"/>
              <a:gd name="connsiteX0" fmla="*/ 691116 w 1850065"/>
              <a:gd name="connsiteY0" fmla="*/ 786809 h 786846"/>
              <a:gd name="connsiteX1" fmla="*/ 244549 w 1850065"/>
              <a:gd name="connsiteY1" fmla="*/ 701749 h 786846"/>
              <a:gd name="connsiteX2" fmla="*/ 159488 w 1850065"/>
              <a:gd name="connsiteY2" fmla="*/ 669851 h 786846"/>
              <a:gd name="connsiteX3" fmla="*/ 127591 w 1850065"/>
              <a:gd name="connsiteY3" fmla="*/ 659218 h 786846"/>
              <a:gd name="connsiteX4" fmla="*/ 63795 w 1850065"/>
              <a:gd name="connsiteY4" fmla="*/ 606056 h 786846"/>
              <a:gd name="connsiteX5" fmla="*/ 31898 w 1850065"/>
              <a:gd name="connsiteY5" fmla="*/ 542260 h 786846"/>
              <a:gd name="connsiteX6" fmla="*/ 10632 w 1850065"/>
              <a:gd name="connsiteY6" fmla="*/ 467832 h 786846"/>
              <a:gd name="connsiteX7" fmla="*/ 0 w 1850065"/>
              <a:gd name="connsiteY7" fmla="*/ 435935 h 786846"/>
              <a:gd name="connsiteX8" fmla="*/ 10632 w 1850065"/>
              <a:gd name="connsiteY8" fmla="*/ 297711 h 786846"/>
              <a:gd name="connsiteX9" fmla="*/ 21265 w 1850065"/>
              <a:gd name="connsiteY9" fmla="*/ 265814 h 786846"/>
              <a:gd name="connsiteX10" fmla="*/ 53163 w 1850065"/>
              <a:gd name="connsiteY10" fmla="*/ 223283 h 786846"/>
              <a:gd name="connsiteX11" fmla="*/ 159488 w 1850065"/>
              <a:gd name="connsiteY11" fmla="*/ 116958 h 786846"/>
              <a:gd name="connsiteX12" fmla="*/ 244549 w 1850065"/>
              <a:gd name="connsiteY12" fmla="*/ 74428 h 786846"/>
              <a:gd name="connsiteX13" fmla="*/ 350874 w 1850065"/>
              <a:gd name="connsiteY13" fmla="*/ 53162 h 786846"/>
              <a:gd name="connsiteX14" fmla="*/ 393404 w 1850065"/>
              <a:gd name="connsiteY14" fmla="*/ 42530 h 786846"/>
              <a:gd name="connsiteX15" fmla="*/ 457200 w 1850065"/>
              <a:gd name="connsiteY15" fmla="*/ 21265 h 786846"/>
              <a:gd name="connsiteX16" fmla="*/ 712381 w 1850065"/>
              <a:gd name="connsiteY16" fmla="*/ 0 h 786846"/>
              <a:gd name="connsiteX17" fmla="*/ 956930 w 1850065"/>
              <a:gd name="connsiteY17" fmla="*/ 10632 h 786846"/>
              <a:gd name="connsiteX18" fmla="*/ 1127051 w 1850065"/>
              <a:gd name="connsiteY18" fmla="*/ 31897 h 786846"/>
              <a:gd name="connsiteX19" fmla="*/ 1212111 w 1850065"/>
              <a:gd name="connsiteY19" fmla="*/ 42530 h 786846"/>
              <a:gd name="connsiteX20" fmla="*/ 1307804 w 1850065"/>
              <a:gd name="connsiteY20" fmla="*/ 148856 h 786846"/>
              <a:gd name="connsiteX21" fmla="*/ 1275907 w 1850065"/>
              <a:gd name="connsiteY21" fmla="*/ 265814 h 786846"/>
              <a:gd name="connsiteX22" fmla="*/ 1307804 w 1850065"/>
              <a:gd name="connsiteY22" fmla="*/ 276446 h 786846"/>
              <a:gd name="connsiteX23" fmla="*/ 1690577 w 1850065"/>
              <a:gd name="connsiteY23" fmla="*/ 287079 h 786846"/>
              <a:gd name="connsiteX24" fmla="*/ 1754372 w 1850065"/>
              <a:gd name="connsiteY24" fmla="*/ 318976 h 786846"/>
              <a:gd name="connsiteX25" fmla="*/ 1807535 w 1850065"/>
              <a:gd name="connsiteY25" fmla="*/ 350874 h 786846"/>
              <a:gd name="connsiteX26" fmla="*/ 1828800 w 1850065"/>
              <a:gd name="connsiteY26" fmla="*/ 382772 h 786846"/>
              <a:gd name="connsiteX27" fmla="*/ 1850065 w 1850065"/>
              <a:gd name="connsiteY27" fmla="*/ 446567 h 786846"/>
              <a:gd name="connsiteX28" fmla="*/ 1839432 w 1850065"/>
              <a:gd name="connsiteY28" fmla="*/ 552893 h 786846"/>
              <a:gd name="connsiteX29" fmla="*/ 1828800 w 1850065"/>
              <a:gd name="connsiteY29" fmla="*/ 584790 h 786846"/>
              <a:gd name="connsiteX30" fmla="*/ 1733107 w 1850065"/>
              <a:gd name="connsiteY30" fmla="*/ 659218 h 786846"/>
              <a:gd name="connsiteX31" fmla="*/ 1669311 w 1850065"/>
              <a:gd name="connsiteY31" fmla="*/ 669851 h 786846"/>
              <a:gd name="connsiteX32" fmla="*/ 1637414 w 1850065"/>
              <a:gd name="connsiteY32" fmla="*/ 680483 h 786846"/>
              <a:gd name="connsiteX33" fmla="*/ 1584251 w 1850065"/>
              <a:gd name="connsiteY33" fmla="*/ 691116 h 786846"/>
              <a:gd name="connsiteX34" fmla="*/ 1541721 w 1850065"/>
              <a:gd name="connsiteY34" fmla="*/ 701749 h 786846"/>
              <a:gd name="connsiteX35" fmla="*/ 1403498 w 1850065"/>
              <a:gd name="connsiteY35" fmla="*/ 712381 h 786846"/>
              <a:gd name="connsiteX36" fmla="*/ 691116 w 1850065"/>
              <a:gd name="connsiteY36" fmla="*/ 786809 h 786846"/>
              <a:gd name="connsiteX0" fmla="*/ 691116 w 1850065"/>
              <a:gd name="connsiteY0" fmla="*/ 786809 h 786809"/>
              <a:gd name="connsiteX1" fmla="*/ 244549 w 1850065"/>
              <a:gd name="connsiteY1" fmla="*/ 701749 h 786809"/>
              <a:gd name="connsiteX2" fmla="*/ 159488 w 1850065"/>
              <a:gd name="connsiteY2" fmla="*/ 669851 h 786809"/>
              <a:gd name="connsiteX3" fmla="*/ 127591 w 1850065"/>
              <a:gd name="connsiteY3" fmla="*/ 659218 h 786809"/>
              <a:gd name="connsiteX4" fmla="*/ 63795 w 1850065"/>
              <a:gd name="connsiteY4" fmla="*/ 606056 h 786809"/>
              <a:gd name="connsiteX5" fmla="*/ 31898 w 1850065"/>
              <a:gd name="connsiteY5" fmla="*/ 542260 h 786809"/>
              <a:gd name="connsiteX6" fmla="*/ 10632 w 1850065"/>
              <a:gd name="connsiteY6" fmla="*/ 467832 h 786809"/>
              <a:gd name="connsiteX7" fmla="*/ 0 w 1850065"/>
              <a:gd name="connsiteY7" fmla="*/ 435935 h 786809"/>
              <a:gd name="connsiteX8" fmla="*/ 10632 w 1850065"/>
              <a:gd name="connsiteY8" fmla="*/ 297711 h 786809"/>
              <a:gd name="connsiteX9" fmla="*/ 21265 w 1850065"/>
              <a:gd name="connsiteY9" fmla="*/ 265814 h 786809"/>
              <a:gd name="connsiteX10" fmla="*/ 53163 w 1850065"/>
              <a:gd name="connsiteY10" fmla="*/ 223283 h 786809"/>
              <a:gd name="connsiteX11" fmla="*/ 159488 w 1850065"/>
              <a:gd name="connsiteY11" fmla="*/ 116958 h 786809"/>
              <a:gd name="connsiteX12" fmla="*/ 244549 w 1850065"/>
              <a:gd name="connsiteY12" fmla="*/ 74428 h 786809"/>
              <a:gd name="connsiteX13" fmla="*/ 350874 w 1850065"/>
              <a:gd name="connsiteY13" fmla="*/ 53162 h 786809"/>
              <a:gd name="connsiteX14" fmla="*/ 393404 w 1850065"/>
              <a:gd name="connsiteY14" fmla="*/ 42530 h 786809"/>
              <a:gd name="connsiteX15" fmla="*/ 457200 w 1850065"/>
              <a:gd name="connsiteY15" fmla="*/ 21265 h 786809"/>
              <a:gd name="connsiteX16" fmla="*/ 712381 w 1850065"/>
              <a:gd name="connsiteY16" fmla="*/ 0 h 786809"/>
              <a:gd name="connsiteX17" fmla="*/ 956930 w 1850065"/>
              <a:gd name="connsiteY17" fmla="*/ 10632 h 786809"/>
              <a:gd name="connsiteX18" fmla="*/ 1127051 w 1850065"/>
              <a:gd name="connsiteY18" fmla="*/ 31897 h 786809"/>
              <a:gd name="connsiteX19" fmla="*/ 1212111 w 1850065"/>
              <a:gd name="connsiteY19" fmla="*/ 42530 h 786809"/>
              <a:gd name="connsiteX20" fmla="*/ 1307804 w 1850065"/>
              <a:gd name="connsiteY20" fmla="*/ 148856 h 786809"/>
              <a:gd name="connsiteX21" fmla="*/ 1275907 w 1850065"/>
              <a:gd name="connsiteY21" fmla="*/ 265814 h 786809"/>
              <a:gd name="connsiteX22" fmla="*/ 1307804 w 1850065"/>
              <a:gd name="connsiteY22" fmla="*/ 276446 h 786809"/>
              <a:gd name="connsiteX23" fmla="*/ 1690577 w 1850065"/>
              <a:gd name="connsiteY23" fmla="*/ 287079 h 786809"/>
              <a:gd name="connsiteX24" fmla="*/ 1754372 w 1850065"/>
              <a:gd name="connsiteY24" fmla="*/ 318976 h 786809"/>
              <a:gd name="connsiteX25" fmla="*/ 1807535 w 1850065"/>
              <a:gd name="connsiteY25" fmla="*/ 350874 h 786809"/>
              <a:gd name="connsiteX26" fmla="*/ 1828800 w 1850065"/>
              <a:gd name="connsiteY26" fmla="*/ 382772 h 786809"/>
              <a:gd name="connsiteX27" fmla="*/ 1850065 w 1850065"/>
              <a:gd name="connsiteY27" fmla="*/ 446567 h 786809"/>
              <a:gd name="connsiteX28" fmla="*/ 1839432 w 1850065"/>
              <a:gd name="connsiteY28" fmla="*/ 552893 h 786809"/>
              <a:gd name="connsiteX29" fmla="*/ 1828800 w 1850065"/>
              <a:gd name="connsiteY29" fmla="*/ 584790 h 786809"/>
              <a:gd name="connsiteX30" fmla="*/ 1733107 w 1850065"/>
              <a:gd name="connsiteY30" fmla="*/ 659218 h 786809"/>
              <a:gd name="connsiteX31" fmla="*/ 1669311 w 1850065"/>
              <a:gd name="connsiteY31" fmla="*/ 669851 h 786809"/>
              <a:gd name="connsiteX32" fmla="*/ 1637414 w 1850065"/>
              <a:gd name="connsiteY32" fmla="*/ 680483 h 786809"/>
              <a:gd name="connsiteX33" fmla="*/ 1584251 w 1850065"/>
              <a:gd name="connsiteY33" fmla="*/ 691116 h 786809"/>
              <a:gd name="connsiteX34" fmla="*/ 1541721 w 1850065"/>
              <a:gd name="connsiteY34" fmla="*/ 701749 h 786809"/>
              <a:gd name="connsiteX35" fmla="*/ 691116 w 1850065"/>
              <a:gd name="connsiteY35" fmla="*/ 786809 h 786809"/>
              <a:gd name="connsiteX0" fmla="*/ 691116 w 1850065"/>
              <a:gd name="connsiteY0" fmla="*/ 786809 h 786809"/>
              <a:gd name="connsiteX1" fmla="*/ 244549 w 1850065"/>
              <a:gd name="connsiteY1" fmla="*/ 701749 h 786809"/>
              <a:gd name="connsiteX2" fmla="*/ 159488 w 1850065"/>
              <a:gd name="connsiteY2" fmla="*/ 669851 h 786809"/>
              <a:gd name="connsiteX3" fmla="*/ 127591 w 1850065"/>
              <a:gd name="connsiteY3" fmla="*/ 659218 h 786809"/>
              <a:gd name="connsiteX4" fmla="*/ 63795 w 1850065"/>
              <a:gd name="connsiteY4" fmla="*/ 606056 h 786809"/>
              <a:gd name="connsiteX5" fmla="*/ 31898 w 1850065"/>
              <a:gd name="connsiteY5" fmla="*/ 542260 h 786809"/>
              <a:gd name="connsiteX6" fmla="*/ 10632 w 1850065"/>
              <a:gd name="connsiteY6" fmla="*/ 467832 h 786809"/>
              <a:gd name="connsiteX7" fmla="*/ 0 w 1850065"/>
              <a:gd name="connsiteY7" fmla="*/ 435935 h 786809"/>
              <a:gd name="connsiteX8" fmla="*/ 10632 w 1850065"/>
              <a:gd name="connsiteY8" fmla="*/ 297711 h 786809"/>
              <a:gd name="connsiteX9" fmla="*/ 21265 w 1850065"/>
              <a:gd name="connsiteY9" fmla="*/ 265814 h 786809"/>
              <a:gd name="connsiteX10" fmla="*/ 53163 w 1850065"/>
              <a:gd name="connsiteY10" fmla="*/ 223283 h 786809"/>
              <a:gd name="connsiteX11" fmla="*/ 159488 w 1850065"/>
              <a:gd name="connsiteY11" fmla="*/ 116958 h 786809"/>
              <a:gd name="connsiteX12" fmla="*/ 244549 w 1850065"/>
              <a:gd name="connsiteY12" fmla="*/ 74428 h 786809"/>
              <a:gd name="connsiteX13" fmla="*/ 350874 w 1850065"/>
              <a:gd name="connsiteY13" fmla="*/ 53162 h 786809"/>
              <a:gd name="connsiteX14" fmla="*/ 393404 w 1850065"/>
              <a:gd name="connsiteY14" fmla="*/ 42530 h 786809"/>
              <a:gd name="connsiteX15" fmla="*/ 457200 w 1850065"/>
              <a:gd name="connsiteY15" fmla="*/ 21265 h 786809"/>
              <a:gd name="connsiteX16" fmla="*/ 712381 w 1850065"/>
              <a:gd name="connsiteY16" fmla="*/ 0 h 786809"/>
              <a:gd name="connsiteX17" fmla="*/ 956930 w 1850065"/>
              <a:gd name="connsiteY17" fmla="*/ 10632 h 786809"/>
              <a:gd name="connsiteX18" fmla="*/ 1127051 w 1850065"/>
              <a:gd name="connsiteY18" fmla="*/ 31897 h 786809"/>
              <a:gd name="connsiteX19" fmla="*/ 1212111 w 1850065"/>
              <a:gd name="connsiteY19" fmla="*/ 42530 h 786809"/>
              <a:gd name="connsiteX20" fmla="*/ 1307804 w 1850065"/>
              <a:gd name="connsiteY20" fmla="*/ 148856 h 786809"/>
              <a:gd name="connsiteX21" fmla="*/ 1275907 w 1850065"/>
              <a:gd name="connsiteY21" fmla="*/ 265814 h 786809"/>
              <a:gd name="connsiteX22" fmla="*/ 1307804 w 1850065"/>
              <a:gd name="connsiteY22" fmla="*/ 276446 h 786809"/>
              <a:gd name="connsiteX23" fmla="*/ 1690577 w 1850065"/>
              <a:gd name="connsiteY23" fmla="*/ 287079 h 786809"/>
              <a:gd name="connsiteX24" fmla="*/ 1754372 w 1850065"/>
              <a:gd name="connsiteY24" fmla="*/ 318976 h 786809"/>
              <a:gd name="connsiteX25" fmla="*/ 1807535 w 1850065"/>
              <a:gd name="connsiteY25" fmla="*/ 350874 h 786809"/>
              <a:gd name="connsiteX26" fmla="*/ 1828800 w 1850065"/>
              <a:gd name="connsiteY26" fmla="*/ 382772 h 786809"/>
              <a:gd name="connsiteX27" fmla="*/ 1850065 w 1850065"/>
              <a:gd name="connsiteY27" fmla="*/ 446567 h 786809"/>
              <a:gd name="connsiteX28" fmla="*/ 1839432 w 1850065"/>
              <a:gd name="connsiteY28" fmla="*/ 552893 h 786809"/>
              <a:gd name="connsiteX29" fmla="*/ 1828800 w 1850065"/>
              <a:gd name="connsiteY29" fmla="*/ 584790 h 786809"/>
              <a:gd name="connsiteX30" fmla="*/ 1733107 w 1850065"/>
              <a:gd name="connsiteY30" fmla="*/ 659218 h 786809"/>
              <a:gd name="connsiteX31" fmla="*/ 1669311 w 1850065"/>
              <a:gd name="connsiteY31" fmla="*/ 669851 h 786809"/>
              <a:gd name="connsiteX32" fmla="*/ 1637414 w 1850065"/>
              <a:gd name="connsiteY32" fmla="*/ 680483 h 786809"/>
              <a:gd name="connsiteX33" fmla="*/ 1541721 w 1850065"/>
              <a:gd name="connsiteY33" fmla="*/ 701749 h 786809"/>
              <a:gd name="connsiteX34" fmla="*/ 691116 w 1850065"/>
              <a:gd name="connsiteY34" fmla="*/ 786809 h 786809"/>
              <a:gd name="connsiteX0" fmla="*/ 691116 w 1850065"/>
              <a:gd name="connsiteY0" fmla="*/ 786809 h 786809"/>
              <a:gd name="connsiteX1" fmla="*/ 244549 w 1850065"/>
              <a:gd name="connsiteY1" fmla="*/ 701749 h 786809"/>
              <a:gd name="connsiteX2" fmla="*/ 159488 w 1850065"/>
              <a:gd name="connsiteY2" fmla="*/ 669851 h 786809"/>
              <a:gd name="connsiteX3" fmla="*/ 127591 w 1850065"/>
              <a:gd name="connsiteY3" fmla="*/ 659218 h 786809"/>
              <a:gd name="connsiteX4" fmla="*/ 63795 w 1850065"/>
              <a:gd name="connsiteY4" fmla="*/ 606056 h 786809"/>
              <a:gd name="connsiteX5" fmla="*/ 31898 w 1850065"/>
              <a:gd name="connsiteY5" fmla="*/ 542260 h 786809"/>
              <a:gd name="connsiteX6" fmla="*/ 10632 w 1850065"/>
              <a:gd name="connsiteY6" fmla="*/ 467832 h 786809"/>
              <a:gd name="connsiteX7" fmla="*/ 0 w 1850065"/>
              <a:gd name="connsiteY7" fmla="*/ 435935 h 786809"/>
              <a:gd name="connsiteX8" fmla="*/ 10632 w 1850065"/>
              <a:gd name="connsiteY8" fmla="*/ 297711 h 786809"/>
              <a:gd name="connsiteX9" fmla="*/ 21265 w 1850065"/>
              <a:gd name="connsiteY9" fmla="*/ 265814 h 786809"/>
              <a:gd name="connsiteX10" fmla="*/ 53163 w 1850065"/>
              <a:gd name="connsiteY10" fmla="*/ 223283 h 786809"/>
              <a:gd name="connsiteX11" fmla="*/ 159488 w 1850065"/>
              <a:gd name="connsiteY11" fmla="*/ 116958 h 786809"/>
              <a:gd name="connsiteX12" fmla="*/ 244549 w 1850065"/>
              <a:gd name="connsiteY12" fmla="*/ 74428 h 786809"/>
              <a:gd name="connsiteX13" fmla="*/ 350874 w 1850065"/>
              <a:gd name="connsiteY13" fmla="*/ 53162 h 786809"/>
              <a:gd name="connsiteX14" fmla="*/ 393404 w 1850065"/>
              <a:gd name="connsiteY14" fmla="*/ 42530 h 786809"/>
              <a:gd name="connsiteX15" fmla="*/ 457200 w 1850065"/>
              <a:gd name="connsiteY15" fmla="*/ 21265 h 786809"/>
              <a:gd name="connsiteX16" fmla="*/ 712381 w 1850065"/>
              <a:gd name="connsiteY16" fmla="*/ 0 h 786809"/>
              <a:gd name="connsiteX17" fmla="*/ 956930 w 1850065"/>
              <a:gd name="connsiteY17" fmla="*/ 10632 h 786809"/>
              <a:gd name="connsiteX18" fmla="*/ 1127051 w 1850065"/>
              <a:gd name="connsiteY18" fmla="*/ 31897 h 786809"/>
              <a:gd name="connsiteX19" fmla="*/ 1212111 w 1850065"/>
              <a:gd name="connsiteY19" fmla="*/ 42530 h 786809"/>
              <a:gd name="connsiteX20" fmla="*/ 1307804 w 1850065"/>
              <a:gd name="connsiteY20" fmla="*/ 148856 h 786809"/>
              <a:gd name="connsiteX21" fmla="*/ 1275907 w 1850065"/>
              <a:gd name="connsiteY21" fmla="*/ 265814 h 786809"/>
              <a:gd name="connsiteX22" fmla="*/ 1307804 w 1850065"/>
              <a:gd name="connsiteY22" fmla="*/ 276446 h 786809"/>
              <a:gd name="connsiteX23" fmla="*/ 1690577 w 1850065"/>
              <a:gd name="connsiteY23" fmla="*/ 287079 h 786809"/>
              <a:gd name="connsiteX24" fmla="*/ 1754372 w 1850065"/>
              <a:gd name="connsiteY24" fmla="*/ 318976 h 786809"/>
              <a:gd name="connsiteX25" fmla="*/ 1807535 w 1850065"/>
              <a:gd name="connsiteY25" fmla="*/ 350874 h 786809"/>
              <a:gd name="connsiteX26" fmla="*/ 1828800 w 1850065"/>
              <a:gd name="connsiteY26" fmla="*/ 382772 h 786809"/>
              <a:gd name="connsiteX27" fmla="*/ 1850065 w 1850065"/>
              <a:gd name="connsiteY27" fmla="*/ 446567 h 786809"/>
              <a:gd name="connsiteX28" fmla="*/ 1839432 w 1850065"/>
              <a:gd name="connsiteY28" fmla="*/ 552893 h 786809"/>
              <a:gd name="connsiteX29" fmla="*/ 1828800 w 1850065"/>
              <a:gd name="connsiteY29" fmla="*/ 584790 h 786809"/>
              <a:gd name="connsiteX30" fmla="*/ 1733107 w 1850065"/>
              <a:gd name="connsiteY30" fmla="*/ 659218 h 786809"/>
              <a:gd name="connsiteX31" fmla="*/ 1669311 w 1850065"/>
              <a:gd name="connsiteY31" fmla="*/ 669851 h 786809"/>
              <a:gd name="connsiteX32" fmla="*/ 1541721 w 1850065"/>
              <a:gd name="connsiteY32" fmla="*/ 701749 h 786809"/>
              <a:gd name="connsiteX33" fmla="*/ 691116 w 1850065"/>
              <a:gd name="connsiteY33" fmla="*/ 786809 h 786809"/>
              <a:gd name="connsiteX0" fmla="*/ 691116 w 1850065"/>
              <a:gd name="connsiteY0" fmla="*/ 786809 h 786809"/>
              <a:gd name="connsiteX1" fmla="*/ 244549 w 1850065"/>
              <a:gd name="connsiteY1" fmla="*/ 701749 h 786809"/>
              <a:gd name="connsiteX2" fmla="*/ 159488 w 1850065"/>
              <a:gd name="connsiteY2" fmla="*/ 669851 h 786809"/>
              <a:gd name="connsiteX3" fmla="*/ 127591 w 1850065"/>
              <a:gd name="connsiteY3" fmla="*/ 659218 h 786809"/>
              <a:gd name="connsiteX4" fmla="*/ 63795 w 1850065"/>
              <a:gd name="connsiteY4" fmla="*/ 606056 h 786809"/>
              <a:gd name="connsiteX5" fmla="*/ 31898 w 1850065"/>
              <a:gd name="connsiteY5" fmla="*/ 542260 h 786809"/>
              <a:gd name="connsiteX6" fmla="*/ 10632 w 1850065"/>
              <a:gd name="connsiteY6" fmla="*/ 467832 h 786809"/>
              <a:gd name="connsiteX7" fmla="*/ 0 w 1850065"/>
              <a:gd name="connsiteY7" fmla="*/ 435935 h 786809"/>
              <a:gd name="connsiteX8" fmla="*/ 10632 w 1850065"/>
              <a:gd name="connsiteY8" fmla="*/ 297711 h 786809"/>
              <a:gd name="connsiteX9" fmla="*/ 21265 w 1850065"/>
              <a:gd name="connsiteY9" fmla="*/ 265814 h 786809"/>
              <a:gd name="connsiteX10" fmla="*/ 53163 w 1850065"/>
              <a:gd name="connsiteY10" fmla="*/ 223283 h 786809"/>
              <a:gd name="connsiteX11" fmla="*/ 159488 w 1850065"/>
              <a:gd name="connsiteY11" fmla="*/ 116958 h 786809"/>
              <a:gd name="connsiteX12" fmla="*/ 244549 w 1850065"/>
              <a:gd name="connsiteY12" fmla="*/ 74428 h 786809"/>
              <a:gd name="connsiteX13" fmla="*/ 350874 w 1850065"/>
              <a:gd name="connsiteY13" fmla="*/ 53162 h 786809"/>
              <a:gd name="connsiteX14" fmla="*/ 393404 w 1850065"/>
              <a:gd name="connsiteY14" fmla="*/ 42530 h 786809"/>
              <a:gd name="connsiteX15" fmla="*/ 457200 w 1850065"/>
              <a:gd name="connsiteY15" fmla="*/ 21265 h 786809"/>
              <a:gd name="connsiteX16" fmla="*/ 712381 w 1850065"/>
              <a:gd name="connsiteY16" fmla="*/ 0 h 786809"/>
              <a:gd name="connsiteX17" fmla="*/ 956930 w 1850065"/>
              <a:gd name="connsiteY17" fmla="*/ 10632 h 786809"/>
              <a:gd name="connsiteX18" fmla="*/ 1127051 w 1850065"/>
              <a:gd name="connsiteY18" fmla="*/ 31897 h 786809"/>
              <a:gd name="connsiteX19" fmla="*/ 1212111 w 1850065"/>
              <a:gd name="connsiteY19" fmla="*/ 42530 h 786809"/>
              <a:gd name="connsiteX20" fmla="*/ 1307804 w 1850065"/>
              <a:gd name="connsiteY20" fmla="*/ 148856 h 786809"/>
              <a:gd name="connsiteX21" fmla="*/ 1275907 w 1850065"/>
              <a:gd name="connsiteY21" fmla="*/ 265814 h 786809"/>
              <a:gd name="connsiteX22" fmla="*/ 1307804 w 1850065"/>
              <a:gd name="connsiteY22" fmla="*/ 276446 h 786809"/>
              <a:gd name="connsiteX23" fmla="*/ 1690577 w 1850065"/>
              <a:gd name="connsiteY23" fmla="*/ 287079 h 786809"/>
              <a:gd name="connsiteX24" fmla="*/ 1754372 w 1850065"/>
              <a:gd name="connsiteY24" fmla="*/ 318976 h 786809"/>
              <a:gd name="connsiteX25" fmla="*/ 1807535 w 1850065"/>
              <a:gd name="connsiteY25" fmla="*/ 350874 h 786809"/>
              <a:gd name="connsiteX26" fmla="*/ 1828800 w 1850065"/>
              <a:gd name="connsiteY26" fmla="*/ 382772 h 786809"/>
              <a:gd name="connsiteX27" fmla="*/ 1850065 w 1850065"/>
              <a:gd name="connsiteY27" fmla="*/ 446567 h 786809"/>
              <a:gd name="connsiteX28" fmla="*/ 1839432 w 1850065"/>
              <a:gd name="connsiteY28" fmla="*/ 552893 h 786809"/>
              <a:gd name="connsiteX29" fmla="*/ 1828800 w 1850065"/>
              <a:gd name="connsiteY29" fmla="*/ 584790 h 786809"/>
              <a:gd name="connsiteX30" fmla="*/ 1733107 w 1850065"/>
              <a:gd name="connsiteY30" fmla="*/ 659218 h 786809"/>
              <a:gd name="connsiteX31" fmla="*/ 1541721 w 1850065"/>
              <a:gd name="connsiteY31" fmla="*/ 701749 h 786809"/>
              <a:gd name="connsiteX32" fmla="*/ 691116 w 1850065"/>
              <a:gd name="connsiteY32" fmla="*/ 786809 h 786809"/>
              <a:gd name="connsiteX0" fmla="*/ 691116 w 1850065"/>
              <a:gd name="connsiteY0" fmla="*/ 786809 h 786809"/>
              <a:gd name="connsiteX1" fmla="*/ 244549 w 1850065"/>
              <a:gd name="connsiteY1" fmla="*/ 701749 h 786809"/>
              <a:gd name="connsiteX2" fmla="*/ 159488 w 1850065"/>
              <a:gd name="connsiteY2" fmla="*/ 669851 h 786809"/>
              <a:gd name="connsiteX3" fmla="*/ 127591 w 1850065"/>
              <a:gd name="connsiteY3" fmla="*/ 659218 h 786809"/>
              <a:gd name="connsiteX4" fmla="*/ 63795 w 1850065"/>
              <a:gd name="connsiteY4" fmla="*/ 606056 h 786809"/>
              <a:gd name="connsiteX5" fmla="*/ 31898 w 1850065"/>
              <a:gd name="connsiteY5" fmla="*/ 542260 h 786809"/>
              <a:gd name="connsiteX6" fmla="*/ 10632 w 1850065"/>
              <a:gd name="connsiteY6" fmla="*/ 467832 h 786809"/>
              <a:gd name="connsiteX7" fmla="*/ 0 w 1850065"/>
              <a:gd name="connsiteY7" fmla="*/ 435935 h 786809"/>
              <a:gd name="connsiteX8" fmla="*/ 10632 w 1850065"/>
              <a:gd name="connsiteY8" fmla="*/ 297711 h 786809"/>
              <a:gd name="connsiteX9" fmla="*/ 21265 w 1850065"/>
              <a:gd name="connsiteY9" fmla="*/ 265814 h 786809"/>
              <a:gd name="connsiteX10" fmla="*/ 53163 w 1850065"/>
              <a:gd name="connsiteY10" fmla="*/ 223283 h 786809"/>
              <a:gd name="connsiteX11" fmla="*/ 159488 w 1850065"/>
              <a:gd name="connsiteY11" fmla="*/ 116958 h 786809"/>
              <a:gd name="connsiteX12" fmla="*/ 244549 w 1850065"/>
              <a:gd name="connsiteY12" fmla="*/ 74428 h 786809"/>
              <a:gd name="connsiteX13" fmla="*/ 350874 w 1850065"/>
              <a:gd name="connsiteY13" fmla="*/ 53162 h 786809"/>
              <a:gd name="connsiteX14" fmla="*/ 393404 w 1850065"/>
              <a:gd name="connsiteY14" fmla="*/ 42530 h 786809"/>
              <a:gd name="connsiteX15" fmla="*/ 457200 w 1850065"/>
              <a:gd name="connsiteY15" fmla="*/ 21265 h 786809"/>
              <a:gd name="connsiteX16" fmla="*/ 712381 w 1850065"/>
              <a:gd name="connsiteY16" fmla="*/ 0 h 786809"/>
              <a:gd name="connsiteX17" fmla="*/ 956930 w 1850065"/>
              <a:gd name="connsiteY17" fmla="*/ 10632 h 786809"/>
              <a:gd name="connsiteX18" fmla="*/ 1127051 w 1850065"/>
              <a:gd name="connsiteY18" fmla="*/ 31897 h 786809"/>
              <a:gd name="connsiteX19" fmla="*/ 1212111 w 1850065"/>
              <a:gd name="connsiteY19" fmla="*/ 42530 h 786809"/>
              <a:gd name="connsiteX20" fmla="*/ 1307804 w 1850065"/>
              <a:gd name="connsiteY20" fmla="*/ 148856 h 786809"/>
              <a:gd name="connsiteX21" fmla="*/ 1275907 w 1850065"/>
              <a:gd name="connsiteY21" fmla="*/ 265814 h 786809"/>
              <a:gd name="connsiteX22" fmla="*/ 1307804 w 1850065"/>
              <a:gd name="connsiteY22" fmla="*/ 276446 h 786809"/>
              <a:gd name="connsiteX23" fmla="*/ 1754372 w 1850065"/>
              <a:gd name="connsiteY23" fmla="*/ 318976 h 786809"/>
              <a:gd name="connsiteX24" fmla="*/ 1807535 w 1850065"/>
              <a:gd name="connsiteY24" fmla="*/ 350874 h 786809"/>
              <a:gd name="connsiteX25" fmla="*/ 1828800 w 1850065"/>
              <a:gd name="connsiteY25" fmla="*/ 382772 h 786809"/>
              <a:gd name="connsiteX26" fmla="*/ 1850065 w 1850065"/>
              <a:gd name="connsiteY26" fmla="*/ 446567 h 786809"/>
              <a:gd name="connsiteX27" fmla="*/ 1839432 w 1850065"/>
              <a:gd name="connsiteY27" fmla="*/ 552893 h 786809"/>
              <a:gd name="connsiteX28" fmla="*/ 1828800 w 1850065"/>
              <a:gd name="connsiteY28" fmla="*/ 584790 h 786809"/>
              <a:gd name="connsiteX29" fmla="*/ 1733107 w 1850065"/>
              <a:gd name="connsiteY29" fmla="*/ 659218 h 786809"/>
              <a:gd name="connsiteX30" fmla="*/ 1541721 w 1850065"/>
              <a:gd name="connsiteY30" fmla="*/ 701749 h 786809"/>
              <a:gd name="connsiteX31" fmla="*/ 691116 w 1850065"/>
              <a:gd name="connsiteY31" fmla="*/ 786809 h 786809"/>
              <a:gd name="connsiteX0" fmla="*/ 691116 w 1850065"/>
              <a:gd name="connsiteY0" fmla="*/ 786809 h 786809"/>
              <a:gd name="connsiteX1" fmla="*/ 244549 w 1850065"/>
              <a:gd name="connsiteY1" fmla="*/ 701749 h 786809"/>
              <a:gd name="connsiteX2" fmla="*/ 159488 w 1850065"/>
              <a:gd name="connsiteY2" fmla="*/ 669851 h 786809"/>
              <a:gd name="connsiteX3" fmla="*/ 127591 w 1850065"/>
              <a:gd name="connsiteY3" fmla="*/ 659218 h 786809"/>
              <a:gd name="connsiteX4" fmla="*/ 63795 w 1850065"/>
              <a:gd name="connsiteY4" fmla="*/ 606056 h 786809"/>
              <a:gd name="connsiteX5" fmla="*/ 31898 w 1850065"/>
              <a:gd name="connsiteY5" fmla="*/ 542260 h 786809"/>
              <a:gd name="connsiteX6" fmla="*/ 10632 w 1850065"/>
              <a:gd name="connsiteY6" fmla="*/ 467832 h 786809"/>
              <a:gd name="connsiteX7" fmla="*/ 0 w 1850065"/>
              <a:gd name="connsiteY7" fmla="*/ 435935 h 786809"/>
              <a:gd name="connsiteX8" fmla="*/ 10632 w 1850065"/>
              <a:gd name="connsiteY8" fmla="*/ 297711 h 786809"/>
              <a:gd name="connsiteX9" fmla="*/ 21265 w 1850065"/>
              <a:gd name="connsiteY9" fmla="*/ 265814 h 786809"/>
              <a:gd name="connsiteX10" fmla="*/ 53163 w 1850065"/>
              <a:gd name="connsiteY10" fmla="*/ 223283 h 786809"/>
              <a:gd name="connsiteX11" fmla="*/ 159488 w 1850065"/>
              <a:gd name="connsiteY11" fmla="*/ 116958 h 786809"/>
              <a:gd name="connsiteX12" fmla="*/ 244549 w 1850065"/>
              <a:gd name="connsiteY12" fmla="*/ 74428 h 786809"/>
              <a:gd name="connsiteX13" fmla="*/ 350874 w 1850065"/>
              <a:gd name="connsiteY13" fmla="*/ 53162 h 786809"/>
              <a:gd name="connsiteX14" fmla="*/ 393404 w 1850065"/>
              <a:gd name="connsiteY14" fmla="*/ 42530 h 786809"/>
              <a:gd name="connsiteX15" fmla="*/ 457200 w 1850065"/>
              <a:gd name="connsiteY15" fmla="*/ 21265 h 786809"/>
              <a:gd name="connsiteX16" fmla="*/ 712381 w 1850065"/>
              <a:gd name="connsiteY16" fmla="*/ 0 h 786809"/>
              <a:gd name="connsiteX17" fmla="*/ 956930 w 1850065"/>
              <a:gd name="connsiteY17" fmla="*/ 10632 h 786809"/>
              <a:gd name="connsiteX18" fmla="*/ 1127051 w 1850065"/>
              <a:gd name="connsiteY18" fmla="*/ 31897 h 786809"/>
              <a:gd name="connsiteX19" fmla="*/ 1212111 w 1850065"/>
              <a:gd name="connsiteY19" fmla="*/ 42530 h 786809"/>
              <a:gd name="connsiteX20" fmla="*/ 1307804 w 1850065"/>
              <a:gd name="connsiteY20" fmla="*/ 148856 h 786809"/>
              <a:gd name="connsiteX21" fmla="*/ 1275907 w 1850065"/>
              <a:gd name="connsiteY21" fmla="*/ 265814 h 786809"/>
              <a:gd name="connsiteX22" fmla="*/ 1307804 w 1850065"/>
              <a:gd name="connsiteY22" fmla="*/ 276446 h 786809"/>
              <a:gd name="connsiteX23" fmla="*/ 1807535 w 1850065"/>
              <a:gd name="connsiteY23" fmla="*/ 350874 h 786809"/>
              <a:gd name="connsiteX24" fmla="*/ 1828800 w 1850065"/>
              <a:gd name="connsiteY24" fmla="*/ 382772 h 786809"/>
              <a:gd name="connsiteX25" fmla="*/ 1850065 w 1850065"/>
              <a:gd name="connsiteY25" fmla="*/ 446567 h 786809"/>
              <a:gd name="connsiteX26" fmla="*/ 1839432 w 1850065"/>
              <a:gd name="connsiteY26" fmla="*/ 552893 h 786809"/>
              <a:gd name="connsiteX27" fmla="*/ 1828800 w 1850065"/>
              <a:gd name="connsiteY27" fmla="*/ 584790 h 786809"/>
              <a:gd name="connsiteX28" fmla="*/ 1733107 w 1850065"/>
              <a:gd name="connsiteY28" fmla="*/ 659218 h 786809"/>
              <a:gd name="connsiteX29" fmla="*/ 1541721 w 1850065"/>
              <a:gd name="connsiteY29" fmla="*/ 701749 h 786809"/>
              <a:gd name="connsiteX30" fmla="*/ 691116 w 1850065"/>
              <a:gd name="connsiteY30" fmla="*/ 786809 h 786809"/>
              <a:gd name="connsiteX0" fmla="*/ 691116 w 1850066"/>
              <a:gd name="connsiteY0" fmla="*/ 786809 h 786809"/>
              <a:gd name="connsiteX1" fmla="*/ 244549 w 1850066"/>
              <a:gd name="connsiteY1" fmla="*/ 701749 h 786809"/>
              <a:gd name="connsiteX2" fmla="*/ 159488 w 1850066"/>
              <a:gd name="connsiteY2" fmla="*/ 669851 h 786809"/>
              <a:gd name="connsiteX3" fmla="*/ 127591 w 1850066"/>
              <a:gd name="connsiteY3" fmla="*/ 659218 h 786809"/>
              <a:gd name="connsiteX4" fmla="*/ 63795 w 1850066"/>
              <a:gd name="connsiteY4" fmla="*/ 606056 h 786809"/>
              <a:gd name="connsiteX5" fmla="*/ 31898 w 1850066"/>
              <a:gd name="connsiteY5" fmla="*/ 542260 h 786809"/>
              <a:gd name="connsiteX6" fmla="*/ 10632 w 1850066"/>
              <a:gd name="connsiteY6" fmla="*/ 467832 h 786809"/>
              <a:gd name="connsiteX7" fmla="*/ 0 w 1850066"/>
              <a:gd name="connsiteY7" fmla="*/ 435935 h 786809"/>
              <a:gd name="connsiteX8" fmla="*/ 10632 w 1850066"/>
              <a:gd name="connsiteY8" fmla="*/ 297711 h 786809"/>
              <a:gd name="connsiteX9" fmla="*/ 21265 w 1850066"/>
              <a:gd name="connsiteY9" fmla="*/ 265814 h 786809"/>
              <a:gd name="connsiteX10" fmla="*/ 53163 w 1850066"/>
              <a:gd name="connsiteY10" fmla="*/ 223283 h 786809"/>
              <a:gd name="connsiteX11" fmla="*/ 159488 w 1850066"/>
              <a:gd name="connsiteY11" fmla="*/ 116958 h 786809"/>
              <a:gd name="connsiteX12" fmla="*/ 244549 w 1850066"/>
              <a:gd name="connsiteY12" fmla="*/ 74428 h 786809"/>
              <a:gd name="connsiteX13" fmla="*/ 350874 w 1850066"/>
              <a:gd name="connsiteY13" fmla="*/ 53162 h 786809"/>
              <a:gd name="connsiteX14" fmla="*/ 393404 w 1850066"/>
              <a:gd name="connsiteY14" fmla="*/ 42530 h 786809"/>
              <a:gd name="connsiteX15" fmla="*/ 457200 w 1850066"/>
              <a:gd name="connsiteY15" fmla="*/ 21265 h 786809"/>
              <a:gd name="connsiteX16" fmla="*/ 712381 w 1850066"/>
              <a:gd name="connsiteY16" fmla="*/ 0 h 786809"/>
              <a:gd name="connsiteX17" fmla="*/ 956930 w 1850066"/>
              <a:gd name="connsiteY17" fmla="*/ 10632 h 786809"/>
              <a:gd name="connsiteX18" fmla="*/ 1127051 w 1850066"/>
              <a:gd name="connsiteY18" fmla="*/ 31897 h 786809"/>
              <a:gd name="connsiteX19" fmla="*/ 1212111 w 1850066"/>
              <a:gd name="connsiteY19" fmla="*/ 42530 h 786809"/>
              <a:gd name="connsiteX20" fmla="*/ 1307804 w 1850066"/>
              <a:gd name="connsiteY20" fmla="*/ 148856 h 786809"/>
              <a:gd name="connsiteX21" fmla="*/ 1275907 w 1850066"/>
              <a:gd name="connsiteY21" fmla="*/ 265814 h 786809"/>
              <a:gd name="connsiteX22" fmla="*/ 1307804 w 1850066"/>
              <a:gd name="connsiteY22" fmla="*/ 276446 h 786809"/>
              <a:gd name="connsiteX23" fmla="*/ 1718635 w 1850066"/>
              <a:gd name="connsiteY23" fmla="*/ 293724 h 786809"/>
              <a:gd name="connsiteX24" fmla="*/ 1828800 w 1850066"/>
              <a:gd name="connsiteY24" fmla="*/ 382772 h 786809"/>
              <a:gd name="connsiteX25" fmla="*/ 1850065 w 1850066"/>
              <a:gd name="connsiteY25" fmla="*/ 446567 h 786809"/>
              <a:gd name="connsiteX26" fmla="*/ 1839432 w 1850066"/>
              <a:gd name="connsiteY26" fmla="*/ 552893 h 786809"/>
              <a:gd name="connsiteX27" fmla="*/ 1828800 w 1850066"/>
              <a:gd name="connsiteY27" fmla="*/ 584790 h 786809"/>
              <a:gd name="connsiteX28" fmla="*/ 1733107 w 1850066"/>
              <a:gd name="connsiteY28" fmla="*/ 659218 h 786809"/>
              <a:gd name="connsiteX29" fmla="*/ 1541721 w 1850066"/>
              <a:gd name="connsiteY29" fmla="*/ 701749 h 786809"/>
              <a:gd name="connsiteX30" fmla="*/ 691116 w 1850066"/>
              <a:gd name="connsiteY30" fmla="*/ 786809 h 786809"/>
              <a:gd name="connsiteX0" fmla="*/ 691116 w 1857716"/>
              <a:gd name="connsiteY0" fmla="*/ 786809 h 786809"/>
              <a:gd name="connsiteX1" fmla="*/ 244549 w 1857716"/>
              <a:gd name="connsiteY1" fmla="*/ 701749 h 786809"/>
              <a:gd name="connsiteX2" fmla="*/ 159488 w 1857716"/>
              <a:gd name="connsiteY2" fmla="*/ 669851 h 786809"/>
              <a:gd name="connsiteX3" fmla="*/ 127591 w 1857716"/>
              <a:gd name="connsiteY3" fmla="*/ 659218 h 786809"/>
              <a:gd name="connsiteX4" fmla="*/ 63795 w 1857716"/>
              <a:gd name="connsiteY4" fmla="*/ 606056 h 786809"/>
              <a:gd name="connsiteX5" fmla="*/ 31898 w 1857716"/>
              <a:gd name="connsiteY5" fmla="*/ 542260 h 786809"/>
              <a:gd name="connsiteX6" fmla="*/ 10632 w 1857716"/>
              <a:gd name="connsiteY6" fmla="*/ 467832 h 786809"/>
              <a:gd name="connsiteX7" fmla="*/ 0 w 1857716"/>
              <a:gd name="connsiteY7" fmla="*/ 435935 h 786809"/>
              <a:gd name="connsiteX8" fmla="*/ 10632 w 1857716"/>
              <a:gd name="connsiteY8" fmla="*/ 297711 h 786809"/>
              <a:gd name="connsiteX9" fmla="*/ 21265 w 1857716"/>
              <a:gd name="connsiteY9" fmla="*/ 265814 h 786809"/>
              <a:gd name="connsiteX10" fmla="*/ 53163 w 1857716"/>
              <a:gd name="connsiteY10" fmla="*/ 223283 h 786809"/>
              <a:gd name="connsiteX11" fmla="*/ 159488 w 1857716"/>
              <a:gd name="connsiteY11" fmla="*/ 116958 h 786809"/>
              <a:gd name="connsiteX12" fmla="*/ 244549 w 1857716"/>
              <a:gd name="connsiteY12" fmla="*/ 74428 h 786809"/>
              <a:gd name="connsiteX13" fmla="*/ 350874 w 1857716"/>
              <a:gd name="connsiteY13" fmla="*/ 53162 h 786809"/>
              <a:gd name="connsiteX14" fmla="*/ 393404 w 1857716"/>
              <a:gd name="connsiteY14" fmla="*/ 42530 h 786809"/>
              <a:gd name="connsiteX15" fmla="*/ 457200 w 1857716"/>
              <a:gd name="connsiteY15" fmla="*/ 21265 h 786809"/>
              <a:gd name="connsiteX16" fmla="*/ 712381 w 1857716"/>
              <a:gd name="connsiteY16" fmla="*/ 0 h 786809"/>
              <a:gd name="connsiteX17" fmla="*/ 956930 w 1857716"/>
              <a:gd name="connsiteY17" fmla="*/ 10632 h 786809"/>
              <a:gd name="connsiteX18" fmla="*/ 1127051 w 1857716"/>
              <a:gd name="connsiteY18" fmla="*/ 31897 h 786809"/>
              <a:gd name="connsiteX19" fmla="*/ 1212111 w 1857716"/>
              <a:gd name="connsiteY19" fmla="*/ 42530 h 786809"/>
              <a:gd name="connsiteX20" fmla="*/ 1307804 w 1857716"/>
              <a:gd name="connsiteY20" fmla="*/ 148856 h 786809"/>
              <a:gd name="connsiteX21" fmla="*/ 1275907 w 1857716"/>
              <a:gd name="connsiteY21" fmla="*/ 265814 h 786809"/>
              <a:gd name="connsiteX22" fmla="*/ 1307804 w 1857716"/>
              <a:gd name="connsiteY22" fmla="*/ 276446 h 786809"/>
              <a:gd name="connsiteX23" fmla="*/ 1718635 w 1857716"/>
              <a:gd name="connsiteY23" fmla="*/ 293724 h 786809"/>
              <a:gd name="connsiteX24" fmla="*/ 1850065 w 1857716"/>
              <a:gd name="connsiteY24" fmla="*/ 446567 h 786809"/>
              <a:gd name="connsiteX25" fmla="*/ 1839432 w 1857716"/>
              <a:gd name="connsiteY25" fmla="*/ 552893 h 786809"/>
              <a:gd name="connsiteX26" fmla="*/ 1828800 w 1857716"/>
              <a:gd name="connsiteY26" fmla="*/ 584790 h 786809"/>
              <a:gd name="connsiteX27" fmla="*/ 1733107 w 1857716"/>
              <a:gd name="connsiteY27" fmla="*/ 659218 h 786809"/>
              <a:gd name="connsiteX28" fmla="*/ 1541721 w 1857716"/>
              <a:gd name="connsiteY28" fmla="*/ 701749 h 786809"/>
              <a:gd name="connsiteX29" fmla="*/ 691116 w 1857716"/>
              <a:gd name="connsiteY29" fmla="*/ 786809 h 786809"/>
              <a:gd name="connsiteX0" fmla="*/ 691116 w 1857293"/>
              <a:gd name="connsiteY0" fmla="*/ 786809 h 786809"/>
              <a:gd name="connsiteX1" fmla="*/ 244549 w 1857293"/>
              <a:gd name="connsiteY1" fmla="*/ 701749 h 786809"/>
              <a:gd name="connsiteX2" fmla="*/ 159488 w 1857293"/>
              <a:gd name="connsiteY2" fmla="*/ 669851 h 786809"/>
              <a:gd name="connsiteX3" fmla="*/ 127591 w 1857293"/>
              <a:gd name="connsiteY3" fmla="*/ 659218 h 786809"/>
              <a:gd name="connsiteX4" fmla="*/ 63795 w 1857293"/>
              <a:gd name="connsiteY4" fmla="*/ 606056 h 786809"/>
              <a:gd name="connsiteX5" fmla="*/ 31898 w 1857293"/>
              <a:gd name="connsiteY5" fmla="*/ 542260 h 786809"/>
              <a:gd name="connsiteX6" fmla="*/ 10632 w 1857293"/>
              <a:gd name="connsiteY6" fmla="*/ 467832 h 786809"/>
              <a:gd name="connsiteX7" fmla="*/ 0 w 1857293"/>
              <a:gd name="connsiteY7" fmla="*/ 435935 h 786809"/>
              <a:gd name="connsiteX8" fmla="*/ 10632 w 1857293"/>
              <a:gd name="connsiteY8" fmla="*/ 297711 h 786809"/>
              <a:gd name="connsiteX9" fmla="*/ 21265 w 1857293"/>
              <a:gd name="connsiteY9" fmla="*/ 265814 h 786809"/>
              <a:gd name="connsiteX10" fmla="*/ 53163 w 1857293"/>
              <a:gd name="connsiteY10" fmla="*/ 223283 h 786809"/>
              <a:gd name="connsiteX11" fmla="*/ 159488 w 1857293"/>
              <a:gd name="connsiteY11" fmla="*/ 116958 h 786809"/>
              <a:gd name="connsiteX12" fmla="*/ 244549 w 1857293"/>
              <a:gd name="connsiteY12" fmla="*/ 74428 h 786809"/>
              <a:gd name="connsiteX13" fmla="*/ 350874 w 1857293"/>
              <a:gd name="connsiteY13" fmla="*/ 53162 h 786809"/>
              <a:gd name="connsiteX14" fmla="*/ 393404 w 1857293"/>
              <a:gd name="connsiteY14" fmla="*/ 42530 h 786809"/>
              <a:gd name="connsiteX15" fmla="*/ 457200 w 1857293"/>
              <a:gd name="connsiteY15" fmla="*/ 21265 h 786809"/>
              <a:gd name="connsiteX16" fmla="*/ 712381 w 1857293"/>
              <a:gd name="connsiteY16" fmla="*/ 0 h 786809"/>
              <a:gd name="connsiteX17" fmla="*/ 956930 w 1857293"/>
              <a:gd name="connsiteY17" fmla="*/ 10632 h 786809"/>
              <a:gd name="connsiteX18" fmla="*/ 1127051 w 1857293"/>
              <a:gd name="connsiteY18" fmla="*/ 31897 h 786809"/>
              <a:gd name="connsiteX19" fmla="*/ 1212111 w 1857293"/>
              <a:gd name="connsiteY19" fmla="*/ 42530 h 786809"/>
              <a:gd name="connsiteX20" fmla="*/ 1307804 w 1857293"/>
              <a:gd name="connsiteY20" fmla="*/ 148856 h 786809"/>
              <a:gd name="connsiteX21" fmla="*/ 1275907 w 1857293"/>
              <a:gd name="connsiteY21" fmla="*/ 265814 h 786809"/>
              <a:gd name="connsiteX22" fmla="*/ 1307804 w 1857293"/>
              <a:gd name="connsiteY22" fmla="*/ 276446 h 786809"/>
              <a:gd name="connsiteX23" fmla="*/ 1718635 w 1857293"/>
              <a:gd name="connsiteY23" fmla="*/ 293724 h 786809"/>
              <a:gd name="connsiteX24" fmla="*/ 1850065 w 1857293"/>
              <a:gd name="connsiteY24" fmla="*/ 446567 h 786809"/>
              <a:gd name="connsiteX25" fmla="*/ 1828800 w 1857293"/>
              <a:gd name="connsiteY25" fmla="*/ 584790 h 786809"/>
              <a:gd name="connsiteX26" fmla="*/ 1733107 w 1857293"/>
              <a:gd name="connsiteY26" fmla="*/ 659218 h 786809"/>
              <a:gd name="connsiteX27" fmla="*/ 1541721 w 1857293"/>
              <a:gd name="connsiteY27" fmla="*/ 701749 h 786809"/>
              <a:gd name="connsiteX28" fmla="*/ 691116 w 1857293"/>
              <a:gd name="connsiteY28" fmla="*/ 786809 h 786809"/>
              <a:gd name="connsiteX0" fmla="*/ 691116 w 1850127"/>
              <a:gd name="connsiteY0" fmla="*/ 786809 h 786809"/>
              <a:gd name="connsiteX1" fmla="*/ 244549 w 1850127"/>
              <a:gd name="connsiteY1" fmla="*/ 701749 h 786809"/>
              <a:gd name="connsiteX2" fmla="*/ 159488 w 1850127"/>
              <a:gd name="connsiteY2" fmla="*/ 669851 h 786809"/>
              <a:gd name="connsiteX3" fmla="*/ 127591 w 1850127"/>
              <a:gd name="connsiteY3" fmla="*/ 659218 h 786809"/>
              <a:gd name="connsiteX4" fmla="*/ 63795 w 1850127"/>
              <a:gd name="connsiteY4" fmla="*/ 606056 h 786809"/>
              <a:gd name="connsiteX5" fmla="*/ 31898 w 1850127"/>
              <a:gd name="connsiteY5" fmla="*/ 542260 h 786809"/>
              <a:gd name="connsiteX6" fmla="*/ 10632 w 1850127"/>
              <a:gd name="connsiteY6" fmla="*/ 467832 h 786809"/>
              <a:gd name="connsiteX7" fmla="*/ 0 w 1850127"/>
              <a:gd name="connsiteY7" fmla="*/ 435935 h 786809"/>
              <a:gd name="connsiteX8" fmla="*/ 10632 w 1850127"/>
              <a:gd name="connsiteY8" fmla="*/ 297711 h 786809"/>
              <a:gd name="connsiteX9" fmla="*/ 21265 w 1850127"/>
              <a:gd name="connsiteY9" fmla="*/ 265814 h 786809"/>
              <a:gd name="connsiteX10" fmla="*/ 53163 w 1850127"/>
              <a:gd name="connsiteY10" fmla="*/ 223283 h 786809"/>
              <a:gd name="connsiteX11" fmla="*/ 159488 w 1850127"/>
              <a:gd name="connsiteY11" fmla="*/ 116958 h 786809"/>
              <a:gd name="connsiteX12" fmla="*/ 244549 w 1850127"/>
              <a:gd name="connsiteY12" fmla="*/ 74428 h 786809"/>
              <a:gd name="connsiteX13" fmla="*/ 350874 w 1850127"/>
              <a:gd name="connsiteY13" fmla="*/ 53162 h 786809"/>
              <a:gd name="connsiteX14" fmla="*/ 393404 w 1850127"/>
              <a:gd name="connsiteY14" fmla="*/ 42530 h 786809"/>
              <a:gd name="connsiteX15" fmla="*/ 457200 w 1850127"/>
              <a:gd name="connsiteY15" fmla="*/ 21265 h 786809"/>
              <a:gd name="connsiteX16" fmla="*/ 712381 w 1850127"/>
              <a:gd name="connsiteY16" fmla="*/ 0 h 786809"/>
              <a:gd name="connsiteX17" fmla="*/ 956930 w 1850127"/>
              <a:gd name="connsiteY17" fmla="*/ 10632 h 786809"/>
              <a:gd name="connsiteX18" fmla="*/ 1127051 w 1850127"/>
              <a:gd name="connsiteY18" fmla="*/ 31897 h 786809"/>
              <a:gd name="connsiteX19" fmla="*/ 1212111 w 1850127"/>
              <a:gd name="connsiteY19" fmla="*/ 42530 h 786809"/>
              <a:gd name="connsiteX20" fmla="*/ 1307804 w 1850127"/>
              <a:gd name="connsiteY20" fmla="*/ 148856 h 786809"/>
              <a:gd name="connsiteX21" fmla="*/ 1275907 w 1850127"/>
              <a:gd name="connsiteY21" fmla="*/ 265814 h 786809"/>
              <a:gd name="connsiteX22" fmla="*/ 1307804 w 1850127"/>
              <a:gd name="connsiteY22" fmla="*/ 276446 h 786809"/>
              <a:gd name="connsiteX23" fmla="*/ 1718635 w 1850127"/>
              <a:gd name="connsiteY23" fmla="*/ 293724 h 786809"/>
              <a:gd name="connsiteX24" fmla="*/ 1850065 w 1850127"/>
              <a:gd name="connsiteY24" fmla="*/ 446567 h 786809"/>
              <a:gd name="connsiteX25" fmla="*/ 1733107 w 1850127"/>
              <a:gd name="connsiteY25" fmla="*/ 659218 h 786809"/>
              <a:gd name="connsiteX26" fmla="*/ 1541721 w 1850127"/>
              <a:gd name="connsiteY26" fmla="*/ 701749 h 786809"/>
              <a:gd name="connsiteX27" fmla="*/ 691116 w 1850127"/>
              <a:gd name="connsiteY27" fmla="*/ 786809 h 786809"/>
              <a:gd name="connsiteX0" fmla="*/ 691116 w 1850127"/>
              <a:gd name="connsiteY0" fmla="*/ 786809 h 786809"/>
              <a:gd name="connsiteX1" fmla="*/ 244549 w 1850127"/>
              <a:gd name="connsiteY1" fmla="*/ 701749 h 786809"/>
              <a:gd name="connsiteX2" fmla="*/ 159488 w 1850127"/>
              <a:gd name="connsiteY2" fmla="*/ 669851 h 786809"/>
              <a:gd name="connsiteX3" fmla="*/ 127591 w 1850127"/>
              <a:gd name="connsiteY3" fmla="*/ 659218 h 786809"/>
              <a:gd name="connsiteX4" fmla="*/ 63795 w 1850127"/>
              <a:gd name="connsiteY4" fmla="*/ 606056 h 786809"/>
              <a:gd name="connsiteX5" fmla="*/ 31898 w 1850127"/>
              <a:gd name="connsiteY5" fmla="*/ 542260 h 786809"/>
              <a:gd name="connsiteX6" fmla="*/ 10632 w 1850127"/>
              <a:gd name="connsiteY6" fmla="*/ 467832 h 786809"/>
              <a:gd name="connsiteX7" fmla="*/ 0 w 1850127"/>
              <a:gd name="connsiteY7" fmla="*/ 435935 h 786809"/>
              <a:gd name="connsiteX8" fmla="*/ 10632 w 1850127"/>
              <a:gd name="connsiteY8" fmla="*/ 297711 h 786809"/>
              <a:gd name="connsiteX9" fmla="*/ 21265 w 1850127"/>
              <a:gd name="connsiteY9" fmla="*/ 265814 h 786809"/>
              <a:gd name="connsiteX10" fmla="*/ 53163 w 1850127"/>
              <a:gd name="connsiteY10" fmla="*/ 223283 h 786809"/>
              <a:gd name="connsiteX11" fmla="*/ 159488 w 1850127"/>
              <a:gd name="connsiteY11" fmla="*/ 116958 h 786809"/>
              <a:gd name="connsiteX12" fmla="*/ 244549 w 1850127"/>
              <a:gd name="connsiteY12" fmla="*/ 74428 h 786809"/>
              <a:gd name="connsiteX13" fmla="*/ 350874 w 1850127"/>
              <a:gd name="connsiteY13" fmla="*/ 53162 h 786809"/>
              <a:gd name="connsiteX14" fmla="*/ 393404 w 1850127"/>
              <a:gd name="connsiteY14" fmla="*/ 42530 h 786809"/>
              <a:gd name="connsiteX15" fmla="*/ 457200 w 1850127"/>
              <a:gd name="connsiteY15" fmla="*/ 21265 h 786809"/>
              <a:gd name="connsiteX16" fmla="*/ 712381 w 1850127"/>
              <a:gd name="connsiteY16" fmla="*/ 0 h 786809"/>
              <a:gd name="connsiteX17" fmla="*/ 956930 w 1850127"/>
              <a:gd name="connsiteY17" fmla="*/ 10632 h 786809"/>
              <a:gd name="connsiteX18" fmla="*/ 1127051 w 1850127"/>
              <a:gd name="connsiteY18" fmla="*/ 31897 h 786809"/>
              <a:gd name="connsiteX19" fmla="*/ 1307804 w 1850127"/>
              <a:gd name="connsiteY19" fmla="*/ 148856 h 786809"/>
              <a:gd name="connsiteX20" fmla="*/ 1275907 w 1850127"/>
              <a:gd name="connsiteY20" fmla="*/ 265814 h 786809"/>
              <a:gd name="connsiteX21" fmla="*/ 1307804 w 1850127"/>
              <a:gd name="connsiteY21" fmla="*/ 276446 h 786809"/>
              <a:gd name="connsiteX22" fmla="*/ 1718635 w 1850127"/>
              <a:gd name="connsiteY22" fmla="*/ 293724 h 786809"/>
              <a:gd name="connsiteX23" fmla="*/ 1850065 w 1850127"/>
              <a:gd name="connsiteY23" fmla="*/ 446567 h 786809"/>
              <a:gd name="connsiteX24" fmla="*/ 1733107 w 1850127"/>
              <a:gd name="connsiteY24" fmla="*/ 659218 h 786809"/>
              <a:gd name="connsiteX25" fmla="*/ 1541721 w 1850127"/>
              <a:gd name="connsiteY25" fmla="*/ 701749 h 786809"/>
              <a:gd name="connsiteX26" fmla="*/ 691116 w 1850127"/>
              <a:gd name="connsiteY26" fmla="*/ 786809 h 786809"/>
              <a:gd name="connsiteX0" fmla="*/ 691116 w 1850127"/>
              <a:gd name="connsiteY0" fmla="*/ 786809 h 786809"/>
              <a:gd name="connsiteX1" fmla="*/ 244549 w 1850127"/>
              <a:gd name="connsiteY1" fmla="*/ 701749 h 786809"/>
              <a:gd name="connsiteX2" fmla="*/ 159488 w 1850127"/>
              <a:gd name="connsiteY2" fmla="*/ 669851 h 786809"/>
              <a:gd name="connsiteX3" fmla="*/ 127591 w 1850127"/>
              <a:gd name="connsiteY3" fmla="*/ 659218 h 786809"/>
              <a:gd name="connsiteX4" fmla="*/ 63795 w 1850127"/>
              <a:gd name="connsiteY4" fmla="*/ 606056 h 786809"/>
              <a:gd name="connsiteX5" fmla="*/ 31898 w 1850127"/>
              <a:gd name="connsiteY5" fmla="*/ 542260 h 786809"/>
              <a:gd name="connsiteX6" fmla="*/ 10632 w 1850127"/>
              <a:gd name="connsiteY6" fmla="*/ 467832 h 786809"/>
              <a:gd name="connsiteX7" fmla="*/ 0 w 1850127"/>
              <a:gd name="connsiteY7" fmla="*/ 435935 h 786809"/>
              <a:gd name="connsiteX8" fmla="*/ 10632 w 1850127"/>
              <a:gd name="connsiteY8" fmla="*/ 297711 h 786809"/>
              <a:gd name="connsiteX9" fmla="*/ 21265 w 1850127"/>
              <a:gd name="connsiteY9" fmla="*/ 265814 h 786809"/>
              <a:gd name="connsiteX10" fmla="*/ 53163 w 1850127"/>
              <a:gd name="connsiteY10" fmla="*/ 223283 h 786809"/>
              <a:gd name="connsiteX11" fmla="*/ 159488 w 1850127"/>
              <a:gd name="connsiteY11" fmla="*/ 116958 h 786809"/>
              <a:gd name="connsiteX12" fmla="*/ 244549 w 1850127"/>
              <a:gd name="connsiteY12" fmla="*/ 74428 h 786809"/>
              <a:gd name="connsiteX13" fmla="*/ 393404 w 1850127"/>
              <a:gd name="connsiteY13" fmla="*/ 42530 h 786809"/>
              <a:gd name="connsiteX14" fmla="*/ 457200 w 1850127"/>
              <a:gd name="connsiteY14" fmla="*/ 21265 h 786809"/>
              <a:gd name="connsiteX15" fmla="*/ 712381 w 1850127"/>
              <a:gd name="connsiteY15" fmla="*/ 0 h 786809"/>
              <a:gd name="connsiteX16" fmla="*/ 956930 w 1850127"/>
              <a:gd name="connsiteY16" fmla="*/ 10632 h 786809"/>
              <a:gd name="connsiteX17" fmla="*/ 1127051 w 1850127"/>
              <a:gd name="connsiteY17" fmla="*/ 31897 h 786809"/>
              <a:gd name="connsiteX18" fmla="*/ 1307804 w 1850127"/>
              <a:gd name="connsiteY18" fmla="*/ 148856 h 786809"/>
              <a:gd name="connsiteX19" fmla="*/ 1275907 w 1850127"/>
              <a:gd name="connsiteY19" fmla="*/ 265814 h 786809"/>
              <a:gd name="connsiteX20" fmla="*/ 1307804 w 1850127"/>
              <a:gd name="connsiteY20" fmla="*/ 276446 h 786809"/>
              <a:gd name="connsiteX21" fmla="*/ 1718635 w 1850127"/>
              <a:gd name="connsiteY21" fmla="*/ 293724 h 786809"/>
              <a:gd name="connsiteX22" fmla="*/ 1850065 w 1850127"/>
              <a:gd name="connsiteY22" fmla="*/ 446567 h 786809"/>
              <a:gd name="connsiteX23" fmla="*/ 1733107 w 1850127"/>
              <a:gd name="connsiteY23" fmla="*/ 659218 h 786809"/>
              <a:gd name="connsiteX24" fmla="*/ 1541721 w 1850127"/>
              <a:gd name="connsiteY24" fmla="*/ 701749 h 786809"/>
              <a:gd name="connsiteX25" fmla="*/ 691116 w 1850127"/>
              <a:gd name="connsiteY25" fmla="*/ 786809 h 786809"/>
              <a:gd name="connsiteX0" fmla="*/ 691116 w 1850127"/>
              <a:gd name="connsiteY0" fmla="*/ 786809 h 786809"/>
              <a:gd name="connsiteX1" fmla="*/ 244549 w 1850127"/>
              <a:gd name="connsiteY1" fmla="*/ 701749 h 786809"/>
              <a:gd name="connsiteX2" fmla="*/ 159488 w 1850127"/>
              <a:gd name="connsiteY2" fmla="*/ 669851 h 786809"/>
              <a:gd name="connsiteX3" fmla="*/ 127591 w 1850127"/>
              <a:gd name="connsiteY3" fmla="*/ 659218 h 786809"/>
              <a:gd name="connsiteX4" fmla="*/ 63795 w 1850127"/>
              <a:gd name="connsiteY4" fmla="*/ 606056 h 786809"/>
              <a:gd name="connsiteX5" fmla="*/ 31898 w 1850127"/>
              <a:gd name="connsiteY5" fmla="*/ 542260 h 786809"/>
              <a:gd name="connsiteX6" fmla="*/ 10632 w 1850127"/>
              <a:gd name="connsiteY6" fmla="*/ 467832 h 786809"/>
              <a:gd name="connsiteX7" fmla="*/ 0 w 1850127"/>
              <a:gd name="connsiteY7" fmla="*/ 435935 h 786809"/>
              <a:gd name="connsiteX8" fmla="*/ 10632 w 1850127"/>
              <a:gd name="connsiteY8" fmla="*/ 297711 h 786809"/>
              <a:gd name="connsiteX9" fmla="*/ 21265 w 1850127"/>
              <a:gd name="connsiteY9" fmla="*/ 265814 h 786809"/>
              <a:gd name="connsiteX10" fmla="*/ 53163 w 1850127"/>
              <a:gd name="connsiteY10" fmla="*/ 223283 h 786809"/>
              <a:gd name="connsiteX11" fmla="*/ 159488 w 1850127"/>
              <a:gd name="connsiteY11" fmla="*/ 116958 h 786809"/>
              <a:gd name="connsiteX12" fmla="*/ 244549 w 1850127"/>
              <a:gd name="connsiteY12" fmla="*/ 74428 h 786809"/>
              <a:gd name="connsiteX13" fmla="*/ 457200 w 1850127"/>
              <a:gd name="connsiteY13" fmla="*/ 21265 h 786809"/>
              <a:gd name="connsiteX14" fmla="*/ 712381 w 1850127"/>
              <a:gd name="connsiteY14" fmla="*/ 0 h 786809"/>
              <a:gd name="connsiteX15" fmla="*/ 956930 w 1850127"/>
              <a:gd name="connsiteY15" fmla="*/ 10632 h 786809"/>
              <a:gd name="connsiteX16" fmla="*/ 1127051 w 1850127"/>
              <a:gd name="connsiteY16" fmla="*/ 31897 h 786809"/>
              <a:gd name="connsiteX17" fmla="*/ 1307804 w 1850127"/>
              <a:gd name="connsiteY17" fmla="*/ 148856 h 786809"/>
              <a:gd name="connsiteX18" fmla="*/ 1275907 w 1850127"/>
              <a:gd name="connsiteY18" fmla="*/ 265814 h 786809"/>
              <a:gd name="connsiteX19" fmla="*/ 1307804 w 1850127"/>
              <a:gd name="connsiteY19" fmla="*/ 276446 h 786809"/>
              <a:gd name="connsiteX20" fmla="*/ 1718635 w 1850127"/>
              <a:gd name="connsiteY20" fmla="*/ 293724 h 786809"/>
              <a:gd name="connsiteX21" fmla="*/ 1850065 w 1850127"/>
              <a:gd name="connsiteY21" fmla="*/ 446567 h 786809"/>
              <a:gd name="connsiteX22" fmla="*/ 1733107 w 1850127"/>
              <a:gd name="connsiteY22" fmla="*/ 659218 h 786809"/>
              <a:gd name="connsiteX23" fmla="*/ 1541721 w 1850127"/>
              <a:gd name="connsiteY23" fmla="*/ 701749 h 786809"/>
              <a:gd name="connsiteX24" fmla="*/ 691116 w 1850127"/>
              <a:gd name="connsiteY24" fmla="*/ 786809 h 786809"/>
              <a:gd name="connsiteX0" fmla="*/ 691116 w 1850127"/>
              <a:gd name="connsiteY0" fmla="*/ 786809 h 786809"/>
              <a:gd name="connsiteX1" fmla="*/ 244549 w 1850127"/>
              <a:gd name="connsiteY1" fmla="*/ 701749 h 786809"/>
              <a:gd name="connsiteX2" fmla="*/ 159488 w 1850127"/>
              <a:gd name="connsiteY2" fmla="*/ 669851 h 786809"/>
              <a:gd name="connsiteX3" fmla="*/ 127591 w 1850127"/>
              <a:gd name="connsiteY3" fmla="*/ 659218 h 786809"/>
              <a:gd name="connsiteX4" fmla="*/ 63795 w 1850127"/>
              <a:gd name="connsiteY4" fmla="*/ 606056 h 786809"/>
              <a:gd name="connsiteX5" fmla="*/ 31898 w 1850127"/>
              <a:gd name="connsiteY5" fmla="*/ 542260 h 786809"/>
              <a:gd name="connsiteX6" fmla="*/ 10632 w 1850127"/>
              <a:gd name="connsiteY6" fmla="*/ 467832 h 786809"/>
              <a:gd name="connsiteX7" fmla="*/ 0 w 1850127"/>
              <a:gd name="connsiteY7" fmla="*/ 435935 h 786809"/>
              <a:gd name="connsiteX8" fmla="*/ 10632 w 1850127"/>
              <a:gd name="connsiteY8" fmla="*/ 297711 h 786809"/>
              <a:gd name="connsiteX9" fmla="*/ 53163 w 1850127"/>
              <a:gd name="connsiteY9" fmla="*/ 223283 h 786809"/>
              <a:gd name="connsiteX10" fmla="*/ 159488 w 1850127"/>
              <a:gd name="connsiteY10" fmla="*/ 116958 h 786809"/>
              <a:gd name="connsiteX11" fmla="*/ 244549 w 1850127"/>
              <a:gd name="connsiteY11" fmla="*/ 74428 h 786809"/>
              <a:gd name="connsiteX12" fmla="*/ 457200 w 1850127"/>
              <a:gd name="connsiteY12" fmla="*/ 21265 h 786809"/>
              <a:gd name="connsiteX13" fmla="*/ 712381 w 1850127"/>
              <a:gd name="connsiteY13" fmla="*/ 0 h 786809"/>
              <a:gd name="connsiteX14" fmla="*/ 956930 w 1850127"/>
              <a:gd name="connsiteY14" fmla="*/ 10632 h 786809"/>
              <a:gd name="connsiteX15" fmla="*/ 1127051 w 1850127"/>
              <a:gd name="connsiteY15" fmla="*/ 31897 h 786809"/>
              <a:gd name="connsiteX16" fmla="*/ 1307804 w 1850127"/>
              <a:gd name="connsiteY16" fmla="*/ 148856 h 786809"/>
              <a:gd name="connsiteX17" fmla="*/ 1275907 w 1850127"/>
              <a:gd name="connsiteY17" fmla="*/ 265814 h 786809"/>
              <a:gd name="connsiteX18" fmla="*/ 1307804 w 1850127"/>
              <a:gd name="connsiteY18" fmla="*/ 276446 h 786809"/>
              <a:gd name="connsiteX19" fmla="*/ 1718635 w 1850127"/>
              <a:gd name="connsiteY19" fmla="*/ 293724 h 786809"/>
              <a:gd name="connsiteX20" fmla="*/ 1850065 w 1850127"/>
              <a:gd name="connsiteY20" fmla="*/ 446567 h 786809"/>
              <a:gd name="connsiteX21" fmla="*/ 1733107 w 1850127"/>
              <a:gd name="connsiteY21" fmla="*/ 659218 h 786809"/>
              <a:gd name="connsiteX22" fmla="*/ 1541721 w 1850127"/>
              <a:gd name="connsiteY22" fmla="*/ 701749 h 786809"/>
              <a:gd name="connsiteX23" fmla="*/ 691116 w 1850127"/>
              <a:gd name="connsiteY23" fmla="*/ 786809 h 786809"/>
              <a:gd name="connsiteX0" fmla="*/ 684577 w 1843588"/>
              <a:gd name="connsiteY0" fmla="*/ 786809 h 786809"/>
              <a:gd name="connsiteX1" fmla="*/ 238010 w 1843588"/>
              <a:gd name="connsiteY1" fmla="*/ 701749 h 786809"/>
              <a:gd name="connsiteX2" fmla="*/ 152949 w 1843588"/>
              <a:gd name="connsiteY2" fmla="*/ 669851 h 786809"/>
              <a:gd name="connsiteX3" fmla="*/ 121052 w 1843588"/>
              <a:gd name="connsiteY3" fmla="*/ 659218 h 786809"/>
              <a:gd name="connsiteX4" fmla="*/ 57256 w 1843588"/>
              <a:gd name="connsiteY4" fmla="*/ 606056 h 786809"/>
              <a:gd name="connsiteX5" fmla="*/ 25359 w 1843588"/>
              <a:gd name="connsiteY5" fmla="*/ 542260 h 786809"/>
              <a:gd name="connsiteX6" fmla="*/ 4093 w 1843588"/>
              <a:gd name="connsiteY6" fmla="*/ 467832 h 786809"/>
              <a:gd name="connsiteX7" fmla="*/ 4093 w 1843588"/>
              <a:gd name="connsiteY7" fmla="*/ 297711 h 786809"/>
              <a:gd name="connsiteX8" fmla="*/ 46624 w 1843588"/>
              <a:gd name="connsiteY8" fmla="*/ 223283 h 786809"/>
              <a:gd name="connsiteX9" fmla="*/ 152949 w 1843588"/>
              <a:gd name="connsiteY9" fmla="*/ 116958 h 786809"/>
              <a:gd name="connsiteX10" fmla="*/ 238010 w 1843588"/>
              <a:gd name="connsiteY10" fmla="*/ 74428 h 786809"/>
              <a:gd name="connsiteX11" fmla="*/ 450661 w 1843588"/>
              <a:gd name="connsiteY11" fmla="*/ 21265 h 786809"/>
              <a:gd name="connsiteX12" fmla="*/ 705842 w 1843588"/>
              <a:gd name="connsiteY12" fmla="*/ 0 h 786809"/>
              <a:gd name="connsiteX13" fmla="*/ 950391 w 1843588"/>
              <a:gd name="connsiteY13" fmla="*/ 10632 h 786809"/>
              <a:gd name="connsiteX14" fmla="*/ 1120512 w 1843588"/>
              <a:gd name="connsiteY14" fmla="*/ 31897 h 786809"/>
              <a:gd name="connsiteX15" fmla="*/ 1301265 w 1843588"/>
              <a:gd name="connsiteY15" fmla="*/ 148856 h 786809"/>
              <a:gd name="connsiteX16" fmla="*/ 1269368 w 1843588"/>
              <a:gd name="connsiteY16" fmla="*/ 265814 h 786809"/>
              <a:gd name="connsiteX17" fmla="*/ 1301265 w 1843588"/>
              <a:gd name="connsiteY17" fmla="*/ 276446 h 786809"/>
              <a:gd name="connsiteX18" fmla="*/ 1712096 w 1843588"/>
              <a:gd name="connsiteY18" fmla="*/ 293724 h 786809"/>
              <a:gd name="connsiteX19" fmla="*/ 1843526 w 1843588"/>
              <a:gd name="connsiteY19" fmla="*/ 446567 h 786809"/>
              <a:gd name="connsiteX20" fmla="*/ 1726568 w 1843588"/>
              <a:gd name="connsiteY20" fmla="*/ 659218 h 786809"/>
              <a:gd name="connsiteX21" fmla="*/ 1535182 w 1843588"/>
              <a:gd name="connsiteY21" fmla="*/ 701749 h 786809"/>
              <a:gd name="connsiteX22" fmla="*/ 684577 w 1843588"/>
              <a:gd name="connsiteY22" fmla="*/ 786809 h 786809"/>
              <a:gd name="connsiteX0" fmla="*/ 680990 w 1840001"/>
              <a:gd name="connsiteY0" fmla="*/ 786809 h 786809"/>
              <a:gd name="connsiteX1" fmla="*/ 234423 w 1840001"/>
              <a:gd name="connsiteY1" fmla="*/ 701749 h 786809"/>
              <a:gd name="connsiteX2" fmla="*/ 149362 w 1840001"/>
              <a:gd name="connsiteY2" fmla="*/ 669851 h 786809"/>
              <a:gd name="connsiteX3" fmla="*/ 117465 w 1840001"/>
              <a:gd name="connsiteY3" fmla="*/ 659218 h 786809"/>
              <a:gd name="connsiteX4" fmla="*/ 53669 w 1840001"/>
              <a:gd name="connsiteY4" fmla="*/ 606056 h 786809"/>
              <a:gd name="connsiteX5" fmla="*/ 21772 w 1840001"/>
              <a:gd name="connsiteY5" fmla="*/ 542260 h 786809"/>
              <a:gd name="connsiteX6" fmla="*/ 506 w 1840001"/>
              <a:gd name="connsiteY6" fmla="*/ 297711 h 786809"/>
              <a:gd name="connsiteX7" fmla="*/ 43037 w 1840001"/>
              <a:gd name="connsiteY7" fmla="*/ 223283 h 786809"/>
              <a:gd name="connsiteX8" fmla="*/ 149362 w 1840001"/>
              <a:gd name="connsiteY8" fmla="*/ 116958 h 786809"/>
              <a:gd name="connsiteX9" fmla="*/ 234423 w 1840001"/>
              <a:gd name="connsiteY9" fmla="*/ 74428 h 786809"/>
              <a:gd name="connsiteX10" fmla="*/ 447074 w 1840001"/>
              <a:gd name="connsiteY10" fmla="*/ 21265 h 786809"/>
              <a:gd name="connsiteX11" fmla="*/ 702255 w 1840001"/>
              <a:gd name="connsiteY11" fmla="*/ 0 h 786809"/>
              <a:gd name="connsiteX12" fmla="*/ 946804 w 1840001"/>
              <a:gd name="connsiteY12" fmla="*/ 10632 h 786809"/>
              <a:gd name="connsiteX13" fmla="*/ 1116925 w 1840001"/>
              <a:gd name="connsiteY13" fmla="*/ 31897 h 786809"/>
              <a:gd name="connsiteX14" fmla="*/ 1297678 w 1840001"/>
              <a:gd name="connsiteY14" fmla="*/ 148856 h 786809"/>
              <a:gd name="connsiteX15" fmla="*/ 1265781 w 1840001"/>
              <a:gd name="connsiteY15" fmla="*/ 265814 h 786809"/>
              <a:gd name="connsiteX16" fmla="*/ 1297678 w 1840001"/>
              <a:gd name="connsiteY16" fmla="*/ 276446 h 786809"/>
              <a:gd name="connsiteX17" fmla="*/ 1708509 w 1840001"/>
              <a:gd name="connsiteY17" fmla="*/ 293724 h 786809"/>
              <a:gd name="connsiteX18" fmla="*/ 1839939 w 1840001"/>
              <a:gd name="connsiteY18" fmla="*/ 446567 h 786809"/>
              <a:gd name="connsiteX19" fmla="*/ 1722981 w 1840001"/>
              <a:gd name="connsiteY19" fmla="*/ 659218 h 786809"/>
              <a:gd name="connsiteX20" fmla="*/ 1531595 w 1840001"/>
              <a:gd name="connsiteY20" fmla="*/ 701749 h 786809"/>
              <a:gd name="connsiteX21" fmla="*/ 680990 w 1840001"/>
              <a:gd name="connsiteY21" fmla="*/ 786809 h 786809"/>
              <a:gd name="connsiteX0" fmla="*/ 681507 w 1840518"/>
              <a:gd name="connsiteY0" fmla="*/ 786809 h 786809"/>
              <a:gd name="connsiteX1" fmla="*/ 234940 w 1840518"/>
              <a:gd name="connsiteY1" fmla="*/ 701749 h 786809"/>
              <a:gd name="connsiteX2" fmla="*/ 149879 w 1840518"/>
              <a:gd name="connsiteY2" fmla="*/ 669851 h 786809"/>
              <a:gd name="connsiteX3" fmla="*/ 117982 w 1840518"/>
              <a:gd name="connsiteY3" fmla="*/ 659218 h 786809"/>
              <a:gd name="connsiteX4" fmla="*/ 22289 w 1840518"/>
              <a:gd name="connsiteY4" fmla="*/ 542260 h 786809"/>
              <a:gd name="connsiteX5" fmla="*/ 1023 w 1840518"/>
              <a:gd name="connsiteY5" fmla="*/ 297711 h 786809"/>
              <a:gd name="connsiteX6" fmla="*/ 43554 w 1840518"/>
              <a:gd name="connsiteY6" fmla="*/ 223283 h 786809"/>
              <a:gd name="connsiteX7" fmla="*/ 149879 w 1840518"/>
              <a:gd name="connsiteY7" fmla="*/ 116958 h 786809"/>
              <a:gd name="connsiteX8" fmla="*/ 234940 w 1840518"/>
              <a:gd name="connsiteY8" fmla="*/ 74428 h 786809"/>
              <a:gd name="connsiteX9" fmla="*/ 447591 w 1840518"/>
              <a:gd name="connsiteY9" fmla="*/ 21265 h 786809"/>
              <a:gd name="connsiteX10" fmla="*/ 702772 w 1840518"/>
              <a:gd name="connsiteY10" fmla="*/ 0 h 786809"/>
              <a:gd name="connsiteX11" fmla="*/ 947321 w 1840518"/>
              <a:gd name="connsiteY11" fmla="*/ 10632 h 786809"/>
              <a:gd name="connsiteX12" fmla="*/ 1117442 w 1840518"/>
              <a:gd name="connsiteY12" fmla="*/ 31897 h 786809"/>
              <a:gd name="connsiteX13" fmla="*/ 1298195 w 1840518"/>
              <a:gd name="connsiteY13" fmla="*/ 148856 h 786809"/>
              <a:gd name="connsiteX14" fmla="*/ 1266298 w 1840518"/>
              <a:gd name="connsiteY14" fmla="*/ 265814 h 786809"/>
              <a:gd name="connsiteX15" fmla="*/ 1298195 w 1840518"/>
              <a:gd name="connsiteY15" fmla="*/ 276446 h 786809"/>
              <a:gd name="connsiteX16" fmla="*/ 1709026 w 1840518"/>
              <a:gd name="connsiteY16" fmla="*/ 293724 h 786809"/>
              <a:gd name="connsiteX17" fmla="*/ 1840456 w 1840518"/>
              <a:gd name="connsiteY17" fmla="*/ 446567 h 786809"/>
              <a:gd name="connsiteX18" fmla="*/ 1723498 w 1840518"/>
              <a:gd name="connsiteY18" fmla="*/ 659218 h 786809"/>
              <a:gd name="connsiteX19" fmla="*/ 1532112 w 1840518"/>
              <a:gd name="connsiteY19" fmla="*/ 701749 h 786809"/>
              <a:gd name="connsiteX20" fmla="*/ 681507 w 1840518"/>
              <a:gd name="connsiteY20" fmla="*/ 786809 h 786809"/>
              <a:gd name="connsiteX0" fmla="*/ 682161 w 1841172"/>
              <a:gd name="connsiteY0" fmla="*/ 786809 h 786809"/>
              <a:gd name="connsiteX1" fmla="*/ 235594 w 1841172"/>
              <a:gd name="connsiteY1" fmla="*/ 701749 h 786809"/>
              <a:gd name="connsiteX2" fmla="*/ 150533 w 1841172"/>
              <a:gd name="connsiteY2" fmla="*/ 669851 h 786809"/>
              <a:gd name="connsiteX3" fmla="*/ 22943 w 1841172"/>
              <a:gd name="connsiteY3" fmla="*/ 542260 h 786809"/>
              <a:gd name="connsiteX4" fmla="*/ 1677 w 1841172"/>
              <a:gd name="connsiteY4" fmla="*/ 297711 h 786809"/>
              <a:gd name="connsiteX5" fmla="*/ 44208 w 1841172"/>
              <a:gd name="connsiteY5" fmla="*/ 223283 h 786809"/>
              <a:gd name="connsiteX6" fmla="*/ 150533 w 1841172"/>
              <a:gd name="connsiteY6" fmla="*/ 116958 h 786809"/>
              <a:gd name="connsiteX7" fmla="*/ 235594 w 1841172"/>
              <a:gd name="connsiteY7" fmla="*/ 74428 h 786809"/>
              <a:gd name="connsiteX8" fmla="*/ 448245 w 1841172"/>
              <a:gd name="connsiteY8" fmla="*/ 21265 h 786809"/>
              <a:gd name="connsiteX9" fmla="*/ 703426 w 1841172"/>
              <a:gd name="connsiteY9" fmla="*/ 0 h 786809"/>
              <a:gd name="connsiteX10" fmla="*/ 947975 w 1841172"/>
              <a:gd name="connsiteY10" fmla="*/ 10632 h 786809"/>
              <a:gd name="connsiteX11" fmla="*/ 1118096 w 1841172"/>
              <a:gd name="connsiteY11" fmla="*/ 31897 h 786809"/>
              <a:gd name="connsiteX12" fmla="*/ 1298849 w 1841172"/>
              <a:gd name="connsiteY12" fmla="*/ 148856 h 786809"/>
              <a:gd name="connsiteX13" fmla="*/ 1266952 w 1841172"/>
              <a:gd name="connsiteY13" fmla="*/ 265814 h 786809"/>
              <a:gd name="connsiteX14" fmla="*/ 1298849 w 1841172"/>
              <a:gd name="connsiteY14" fmla="*/ 276446 h 786809"/>
              <a:gd name="connsiteX15" fmla="*/ 1709680 w 1841172"/>
              <a:gd name="connsiteY15" fmla="*/ 293724 h 786809"/>
              <a:gd name="connsiteX16" fmla="*/ 1841110 w 1841172"/>
              <a:gd name="connsiteY16" fmla="*/ 446567 h 786809"/>
              <a:gd name="connsiteX17" fmla="*/ 1724152 w 1841172"/>
              <a:gd name="connsiteY17" fmla="*/ 659218 h 786809"/>
              <a:gd name="connsiteX18" fmla="*/ 1532766 w 1841172"/>
              <a:gd name="connsiteY18" fmla="*/ 701749 h 786809"/>
              <a:gd name="connsiteX19" fmla="*/ 682161 w 1841172"/>
              <a:gd name="connsiteY19" fmla="*/ 786809 h 786809"/>
              <a:gd name="connsiteX0" fmla="*/ 682161 w 1866557"/>
              <a:gd name="connsiteY0" fmla="*/ 786809 h 786809"/>
              <a:gd name="connsiteX1" fmla="*/ 235594 w 1866557"/>
              <a:gd name="connsiteY1" fmla="*/ 701749 h 786809"/>
              <a:gd name="connsiteX2" fmla="*/ 150533 w 1866557"/>
              <a:gd name="connsiteY2" fmla="*/ 669851 h 786809"/>
              <a:gd name="connsiteX3" fmla="*/ 22943 w 1866557"/>
              <a:gd name="connsiteY3" fmla="*/ 542260 h 786809"/>
              <a:gd name="connsiteX4" fmla="*/ 1677 w 1866557"/>
              <a:gd name="connsiteY4" fmla="*/ 297711 h 786809"/>
              <a:gd name="connsiteX5" fmla="*/ 44208 w 1866557"/>
              <a:gd name="connsiteY5" fmla="*/ 223283 h 786809"/>
              <a:gd name="connsiteX6" fmla="*/ 150533 w 1866557"/>
              <a:gd name="connsiteY6" fmla="*/ 116958 h 786809"/>
              <a:gd name="connsiteX7" fmla="*/ 235594 w 1866557"/>
              <a:gd name="connsiteY7" fmla="*/ 74428 h 786809"/>
              <a:gd name="connsiteX8" fmla="*/ 448245 w 1866557"/>
              <a:gd name="connsiteY8" fmla="*/ 21265 h 786809"/>
              <a:gd name="connsiteX9" fmla="*/ 703426 w 1866557"/>
              <a:gd name="connsiteY9" fmla="*/ 0 h 786809"/>
              <a:gd name="connsiteX10" fmla="*/ 947975 w 1866557"/>
              <a:gd name="connsiteY10" fmla="*/ 10632 h 786809"/>
              <a:gd name="connsiteX11" fmla="*/ 1118096 w 1866557"/>
              <a:gd name="connsiteY11" fmla="*/ 31897 h 786809"/>
              <a:gd name="connsiteX12" fmla="*/ 1298849 w 1866557"/>
              <a:gd name="connsiteY12" fmla="*/ 148856 h 786809"/>
              <a:gd name="connsiteX13" fmla="*/ 1266952 w 1866557"/>
              <a:gd name="connsiteY13" fmla="*/ 265814 h 786809"/>
              <a:gd name="connsiteX14" fmla="*/ 1298849 w 1866557"/>
              <a:gd name="connsiteY14" fmla="*/ 276446 h 786809"/>
              <a:gd name="connsiteX15" fmla="*/ 1709680 w 1866557"/>
              <a:gd name="connsiteY15" fmla="*/ 293724 h 786809"/>
              <a:gd name="connsiteX16" fmla="*/ 1866510 w 1866557"/>
              <a:gd name="connsiteY16" fmla="*/ 427517 h 786809"/>
              <a:gd name="connsiteX17" fmla="*/ 1724152 w 1866557"/>
              <a:gd name="connsiteY17" fmla="*/ 659218 h 786809"/>
              <a:gd name="connsiteX18" fmla="*/ 1532766 w 1866557"/>
              <a:gd name="connsiteY18" fmla="*/ 701749 h 786809"/>
              <a:gd name="connsiteX19" fmla="*/ 682161 w 1866557"/>
              <a:gd name="connsiteY19" fmla="*/ 786809 h 786809"/>
              <a:gd name="connsiteX0" fmla="*/ 682161 w 1870795"/>
              <a:gd name="connsiteY0" fmla="*/ 786809 h 786809"/>
              <a:gd name="connsiteX1" fmla="*/ 235594 w 1870795"/>
              <a:gd name="connsiteY1" fmla="*/ 701749 h 786809"/>
              <a:gd name="connsiteX2" fmla="*/ 150533 w 1870795"/>
              <a:gd name="connsiteY2" fmla="*/ 669851 h 786809"/>
              <a:gd name="connsiteX3" fmla="*/ 22943 w 1870795"/>
              <a:gd name="connsiteY3" fmla="*/ 542260 h 786809"/>
              <a:gd name="connsiteX4" fmla="*/ 1677 w 1870795"/>
              <a:gd name="connsiteY4" fmla="*/ 297711 h 786809"/>
              <a:gd name="connsiteX5" fmla="*/ 44208 w 1870795"/>
              <a:gd name="connsiteY5" fmla="*/ 223283 h 786809"/>
              <a:gd name="connsiteX6" fmla="*/ 150533 w 1870795"/>
              <a:gd name="connsiteY6" fmla="*/ 116958 h 786809"/>
              <a:gd name="connsiteX7" fmla="*/ 235594 w 1870795"/>
              <a:gd name="connsiteY7" fmla="*/ 74428 h 786809"/>
              <a:gd name="connsiteX8" fmla="*/ 448245 w 1870795"/>
              <a:gd name="connsiteY8" fmla="*/ 21265 h 786809"/>
              <a:gd name="connsiteX9" fmla="*/ 703426 w 1870795"/>
              <a:gd name="connsiteY9" fmla="*/ 0 h 786809"/>
              <a:gd name="connsiteX10" fmla="*/ 947975 w 1870795"/>
              <a:gd name="connsiteY10" fmla="*/ 10632 h 786809"/>
              <a:gd name="connsiteX11" fmla="*/ 1118096 w 1870795"/>
              <a:gd name="connsiteY11" fmla="*/ 31897 h 786809"/>
              <a:gd name="connsiteX12" fmla="*/ 1298849 w 1870795"/>
              <a:gd name="connsiteY12" fmla="*/ 148856 h 786809"/>
              <a:gd name="connsiteX13" fmla="*/ 1266952 w 1870795"/>
              <a:gd name="connsiteY13" fmla="*/ 265814 h 786809"/>
              <a:gd name="connsiteX14" fmla="*/ 1298849 w 1870795"/>
              <a:gd name="connsiteY14" fmla="*/ 276446 h 786809"/>
              <a:gd name="connsiteX15" fmla="*/ 1709680 w 1870795"/>
              <a:gd name="connsiteY15" fmla="*/ 293724 h 786809"/>
              <a:gd name="connsiteX16" fmla="*/ 1866510 w 1870795"/>
              <a:gd name="connsiteY16" fmla="*/ 427517 h 786809"/>
              <a:gd name="connsiteX17" fmla="*/ 1724152 w 1870795"/>
              <a:gd name="connsiteY17" fmla="*/ 659218 h 786809"/>
              <a:gd name="connsiteX18" fmla="*/ 1532766 w 1870795"/>
              <a:gd name="connsiteY18" fmla="*/ 701749 h 786809"/>
              <a:gd name="connsiteX19" fmla="*/ 682161 w 1870795"/>
              <a:gd name="connsiteY19" fmla="*/ 786809 h 786809"/>
              <a:gd name="connsiteX0" fmla="*/ 682161 w 1870749"/>
              <a:gd name="connsiteY0" fmla="*/ 786809 h 786809"/>
              <a:gd name="connsiteX1" fmla="*/ 235594 w 1870749"/>
              <a:gd name="connsiteY1" fmla="*/ 701749 h 786809"/>
              <a:gd name="connsiteX2" fmla="*/ 150533 w 1870749"/>
              <a:gd name="connsiteY2" fmla="*/ 669851 h 786809"/>
              <a:gd name="connsiteX3" fmla="*/ 22943 w 1870749"/>
              <a:gd name="connsiteY3" fmla="*/ 542260 h 786809"/>
              <a:gd name="connsiteX4" fmla="*/ 1677 w 1870749"/>
              <a:gd name="connsiteY4" fmla="*/ 297711 h 786809"/>
              <a:gd name="connsiteX5" fmla="*/ 44208 w 1870749"/>
              <a:gd name="connsiteY5" fmla="*/ 223283 h 786809"/>
              <a:gd name="connsiteX6" fmla="*/ 150533 w 1870749"/>
              <a:gd name="connsiteY6" fmla="*/ 116958 h 786809"/>
              <a:gd name="connsiteX7" fmla="*/ 235594 w 1870749"/>
              <a:gd name="connsiteY7" fmla="*/ 74428 h 786809"/>
              <a:gd name="connsiteX8" fmla="*/ 448245 w 1870749"/>
              <a:gd name="connsiteY8" fmla="*/ 21265 h 786809"/>
              <a:gd name="connsiteX9" fmla="*/ 703426 w 1870749"/>
              <a:gd name="connsiteY9" fmla="*/ 0 h 786809"/>
              <a:gd name="connsiteX10" fmla="*/ 947975 w 1870749"/>
              <a:gd name="connsiteY10" fmla="*/ 10632 h 786809"/>
              <a:gd name="connsiteX11" fmla="*/ 1118096 w 1870749"/>
              <a:gd name="connsiteY11" fmla="*/ 31897 h 786809"/>
              <a:gd name="connsiteX12" fmla="*/ 1298849 w 1870749"/>
              <a:gd name="connsiteY12" fmla="*/ 148856 h 786809"/>
              <a:gd name="connsiteX13" fmla="*/ 1266952 w 1870749"/>
              <a:gd name="connsiteY13" fmla="*/ 265814 h 786809"/>
              <a:gd name="connsiteX14" fmla="*/ 1298849 w 1870749"/>
              <a:gd name="connsiteY14" fmla="*/ 276446 h 786809"/>
              <a:gd name="connsiteX15" fmla="*/ 1709680 w 1870749"/>
              <a:gd name="connsiteY15" fmla="*/ 293724 h 786809"/>
              <a:gd name="connsiteX16" fmla="*/ 1866510 w 1870749"/>
              <a:gd name="connsiteY16" fmla="*/ 427517 h 786809"/>
              <a:gd name="connsiteX17" fmla="*/ 1724152 w 1870749"/>
              <a:gd name="connsiteY17" fmla="*/ 659218 h 786809"/>
              <a:gd name="connsiteX18" fmla="*/ 1532766 w 1870749"/>
              <a:gd name="connsiteY18" fmla="*/ 701749 h 786809"/>
              <a:gd name="connsiteX19" fmla="*/ 682161 w 1870749"/>
              <a:gd name="connsiteY19" fmla="*/ 786809 h 786809"/>
              <a:gd name="connsiteX0" fmla="*/ 682161 w 1884506"/>
              <a:gd name="connsiteY0" fmla="*/ 786809 h 786809"/>
              <a:gd name="connsiteX1" fmla="*/ 235594 w 1884506"/>
              <a:gd name="connsiteY1" fmla="*/ 701749 h 786809"/>
              <a:gd name="connsiteX2" fmla="*/ 150533 w 1884506"/>
              <a:gd name="connsiteY2" fmla="*/ 669851 h 786809"/>
              <a:gd name="connsiteX3" fmla="*/ 22943 w 1884506"/>
              <a:gd name="connsiteY3" fmla="*/ 542260 h 786809"/>
              <a:gd name="connsiteX4" fmla="*/ 1677 w 1884506"/>
              <a:gd name="connsiteY4" fmla="*/ 297711 h 786809"/>
              <a:gd name="connsiteX5" fmla="*/ 44208 w 1884506"/>
              <a:gd name="connsiteY5" fmla="*/ 223283 h 786809"/>
              <a:gd name="connsiteX6" fmla="*/ 150533 w 1884506"/>
              <a:gd name="connsiteY6" fmla="*/ 116958 h 786809"/>
              <a:gd name="connsiteX7" fmla="*/ 235594 w 1884506"/>
              <a:gd name="connsiteY7" fmla="*/ 74428 h 786809"/>
              <a:gd name="connsiteX8" fmla="*/ 448245 w 1884506"/>
              <a:gd name="connsiteY8" fmla="*/ 21265 h 786809"/>
              <a:gd name="connsiteX9" fmla="*/ 703426 w 1884506"/>
              <a:gd name="connsiteY9" fmla="*/ 0 h 786809"/>
              <a:gd name="connsiteX10" fmla="*/ 947975 w 1884506"/>
              <a:gd name="connsiteY10" fmla="*/ 10632 h 786809"/>
              <a:gd name="connsiteX11" fmla="*/ 1118096 w 1884506"/>
              <a:gd name="connsiteY11" fmla="*/ 31897 h 786809"/>
              <a:gd name="connsiteX12" fmla="*/ 1298849 w 1884506"/>
              <a:gd name="connsiteY12" fmla="*/ 148856 h 786809"/>
              <a:gd name="connsiteX13" fmla="*/ 1266952 w 1884506"/>
              <a:gd name="connsiteY13" fmla="*/ 265814 h 786809"/>
              <a:gd name="connsiteX14" fmla="*/ 1298849 w 1884506"/>
              <a:gd name="connsiteY14" fmla="*/ 276446 h 786809"/>
              <a:gd name="connsiteX15" fmla="*/ 1866510 w 1884506"/>
              <a:gd name="connsiteY15" fmla="*/ 427517 h 786809"/>
              <a:gd name="connsiteX16" fmla="*/ 1724152 w 1884506"/>
              <a:gd name="connsiteY16" fmla="*/ 659218 h 786809"/>
              <a:gd name="connsiteX17" fmla="*/ 1532766 w 1884506"/>
              <a:gd name="connsiteY17" fmla="*/ 701749 h 786809"/>
              <a:gd name="connsiteX18" fmla="*/ 682161 w 1884506"/>
              <a:gd name="connsiteY18" fmla="*/ 786809 h 786809"/>
              <a:gd name="connsiteX0" fmla="*/ 682161 w 1843854"/>
              <a:gd name="connsiteY0" fmla="*/ 786809 h 786809"/>
              <a:gd name="connsiteX1" fmla="*/ 235594 w 1843854"/>
              <a:gd name="connsiteY1" fmla="*/ 701749 h 786809"/>
              <a:gd name="connsiteX2" fmla="*/ 150533 w 1843854"/>
              <a:gd name="connsiteY2" fmla="*/ 669851 h 786809"/>
              <a:gd name="connsiteX3" fmla="*/ 22943 w 1843854"/>
              <a:gd name="connsiteY3" fmla="*/ 542260 h 786809"/>
              <a:gd name="connsiteX4" fmla="*/ 1677 w 1843854"/>
              <a:gd name="connsiteY4" fmla="*/ 297711 h 786809"/>
              <a:gd name="connsiteX5" fmla="*/ 44208 w 1843854"/>
              <a:gd name="connsiteY5" fmla="*/ 223283 h 786809"/>
              <a:gd name="connsiteX6" fmla="*/ 150533 w 1843854"/>
              <a:gd name="connsiteY6" fmla="*/ 116958 h 786809"/>
              <a:gd name="connsiteX7" fmla="*/ 235594 w 1843854"/>
              <a:gd name="connsiteY7" fmla="*/ 74428 h 786809"/>
              <a:gd name="connsiteX8" fmla="*/ 448245 w 1843854"/>
              <a:gd name="connsiteY8" fmla="*/ 21265 h 786809"/>
              <a:gd name="connsiteX9" fmla="*/ 703426 w 1843854"/>
              <a:gd name="connsiteY9" fmla="*/ 0 h 786809"/>
              <a:gd name="connsiteX10" fmla="*/ 947975 w 1843854"/>
              <a:gd name="connsiteY10" fmla="*/ 10632 h 786809"/>
              <a:gd name="connsiteX11" fmla="*/ 1118096 w 1843854"/>
              <a:gd name="connsiteY11" fmla="*/ 31897 h 786809"/>
              <a:gd name="connsiteX12" fmla="*/ 1298849 w 1843854"/>
              <a:gd name="connsiteY12" fmla="*/ 148856 h 786809"/>
              <a:gd name="connsiteX13" fmla="*/ 1266952 w 1843854"/>
              <a:gd name="connsiteY13" fmla="*/ 265814 h 786809"/>
              <a:gd name="connsiteX14" fmla="*/ 1298849 w 1843854"/>
              <a:gd name="connsiteY14" fmla="*/ 276446 h 786809"/>
              <a:gd name="connsiteX15" fmla="*/ 1822060 w 1843854"/>
              <a:gd name="connsiteY15" fmla="*/ 300517 h 786809"/>
              <a:gd name="connsiteX16" fmla="*/ 1724152 w 1843854"/>
              <a:gd name="connsiteY16" fmla="*/ 659218 h 786809"/>
              <a:gd name="connsiteX17" fmla="*/ 1532766 w 1843854"/>
              <a:gd name="connsiteY17" fmla="*/ 701749 h 786809"/>
              <a:gd name="connsiteX18" fmla="*/ 682161 w 1843854"/>
              <a:gd name="connsiteY18" fmla="*/ 786809 h 786809"/>
              <a:gd name="connsiteX0" fmla="*/ 682161 w 1828667"/>
              <a:gd name="connsiteY0" fmla="*/ 786809 h 786809"/>
              <a:gd name="connsiteX1" fmla="*/ 235594 w 1828667"/>
              <a:gd name="connsiteY1" fmla="*/ 701749 h 786809"/>
              <a:gd name="connsiteX2" fmla="*/ 150533 w 1828667"/>
              <a:gd name="connsiteY2" fmla="*/ 669851 h 786809"/>
              <a:gd name="connsiteX3" fmla="*/ 22943 w 1828667"/>
              <a:gd name="connsiteY3" fmla="*/ 542260 h 786809"/>
              <a:gd name="connsiteX4" fmla="*/ 1677 w 1828667"/>
              <a:gd name="connsiteY4" fmla="*/ 297711 h 786809"/>
              <a:gd name="connsiteX5" fmla="*/ 44208 w 1828667"/>
              <a:gd name="connsiteY5" fmla="*/ 223283 h 786809"/>
              <a:gd name="connsiteX6" fmla="*/ 150533 w 1828667"/>
              <a:gd name="connsiteY6" fmla="*/ 116958 h 786809"/>
              <a:gd name="connsiteX7" fmla="*/ 235594 w 1828667"/>
              <a:gd name="connsiteY7" fmla="*/ 74428 h 786809"/>
              <a:gd name="connsiteX8" fmla="*/ 448245 w 1828667"/>
              <a:gd name="connsiteY8" fmla="*/ 21265 h 786809"/>
              <a:gd name="connsiteX9" fmla="*/ 703426 w 1828667"/>
              <a:gd name="connsiteY9" fmla="*/ 0 h 786809"/>
              <a:gd name="connsiteX10" fmla="*/ 947975 w 1828667"/>
              <a:gd name="connsiteY10" fmla="*/ 10632 h 786809"/>
              <a:gd name="connsiteX11" fmla="*/ 1118096 w 1828667"/>
              <a:gd name="connsiteY11" fmla="*/ 31897 h 786809"/>
              <a:gd name="connsiteX12" fmla="*/ 1298849 w 1828667"/>
              <a:gd name="connsiteY12" fmla="*/ 148856 h 786809"/>
              <a:gd name="connsiteX13" fmla="*/ 1266952 w 1828667"/>
              <a:gd name="connsiteY13" fmla="*/ 265814 h 786809"/>
              <a:gd name="connsiteX14" fmla="*/ 1298849 w 1828667"/>
              <a:gd name="connsiteY14" fmla="*/ 276446 h 786809"/>
              <a:gd name="connsiteX15" fmla="*/ 1822060 w 1828667"/>
              <a:gd name="connsiteY15" fmla="*/ 300517 h 786809"/>
              <a:gd name="connsiteX16" fmla="*/ 1532766 w 1828667"/>
              <a:gd name="connsiteY16" fmla="*/ 701749 h 786809"/>
              <a:gd name="connsiteX17" fmla="*/ 682161 w 1828667"/>
              <a:gd name="connsiteY17" fmla="*/ 786809 h 786809"/>
              <a:gd name="connsiteX0" fmla="*/ 682161 w 1825073"/>
              <a:gd name="connsiteY0" fmla="*/ 786809 h 786809"/>
              <a:gd name="connsiteX1" fmla="*/ 235594 w 1825073"/>
              <a:gd name="connsiteY1" fmla="*/ 701749 h 786809"/>
              <a:gd name="connsiteX2" fmla="*/ 150533 w 1825073"/>
              <a:gd name="connsiteY2" fmla="*/ 669851 h 786809"/>
              <a:gd name="connsiteX3" fmla="*/ 22943 w 1825073"/>
              <a:gd name="connsiteY3" fmla="*/ 542260 h 786809"/>
              <a:gd name="connsiteX4" fmla="*/ 1677 w 1825073"/>
              <a:gd name="connsiteY4" fmla="*/ 297711 h 786809"/>
              <a:gd name="connsiteX5" fmla="*/ 44208 w 1825073"/>
              <a:gd name="connsiteY5" fmla="*/ 223283 h 786809"/>
              <a:gd name="connsiteX6" fmla="*/ 150533 w 1825073"/>
              <a:gd name="connsiteY6" fmla="*/ 116958 h 786809"/>
              <a:gd name="connsiteX7" fmla="*/ 235594 w 1825073"/>
              <a:gd name="connsiteY7" fmla="*/ 74428 h 786809"/>
              <a:gd name="connsiteX8" fmla="*/ 448245 w 1825073"/>
              <a:gd name="connsiteY8" fmla="*/ 21265 h 786809"/>
              <a:gd name="connsiteX9" fmla="*/ 703426 w 1825073"/>
              <a:gd name="connsiteY9" fmla="*/ 0 h 786809"/>
              <a:gd name="connsiteX10" fmla="*/ 947975 w 1825073"/>
              <a:gd name="connsiteY10" fmla="*/ 10632 h 786809"/>
              <a:gd name="connsiteX11" fmla="*/ 1118096 w 1825073"/>
              <a:gd name="connsiteY11" fmla="*/ 31897 h 786809"/>
              <a:gd name="connsiteX12" fmla="*/ 1298849 w 1825073"/>
              <a:gd name="connsiteY12" fmla="*/ 148856 h 786809"/>
              <a:gd name="connsiteX13" fmla="*/ 1266952 w 1825073"/>
              <a:gd name="connsiteY13" fmla="*/ 265814 h 786809"/>
              <a:gd name="connsiteX14" fmla="*/ 1387749 w 1825073"/>
              <a:gd name="connsiteY14" fmla="*/ 352646 h 786809"/>
              <a:gd name="connsiteX15" fmla="*/ 1822060 w 1825073"/>
              <a:gd name="connsiteY15" fmla="*/ 300517 h 786809"/>
              <a:gd name="connsiteX16" fmla="*/ 1532766 w 1825073"/>
              <a:gd name="connsiteY16" fmla="*/ 701749 h 786809"/>
              <a:gd name="connsiteX17" fmla="*/ 682161 w 1825073"/>
              <a:gd name="connsiteY17" fmla="*/ 786809 h 78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5073" h="786809">
                <a:moveTo>
                  <a:pt x="682161" y="786809"/>
                </a:moveTo>
                <a:cubicBezTo>
                  <a:pt x="465966" y="786809"/>
                  <a:pt x="324198" y="721242"/>
                  <a:pt x="235594" y="701749"/>
                </a:cubicBezTo>
                <a:cubicBezTo>
                  <a:pt x="146990" y="682256"/>
                  <a:pt x="185975" y="696433"/>
                  <a:pt x="150533" y="669851"/>
                </a:cubicBezTo>
                <a:cubicBezTo>
                  <a:pt x="115091" y="643269"/>
                  <a:pt x="47752" y="604283"/>
                  <a:pt x="22943" y="542260"/>
                </a:cubicBezTo>
                <a:cubicBezTo>
                  <a:pt x="-1866" y="480237"/>
                  <a:pt x="-1867" y="350874"/>
                  <a:pt x="1677" y="297711"/>
                </a:cubicBezTo>
                <a:cubicBezTo>
                  <a:pt x="5221" y="244548"/>
                  <a:pt x="19399" y="253408"/>
                  <a:pt x="44208" y="223283"/>
                </a:cubicBezTo>
                <a:cubicBezTo>
                  <a:pt x="69017" y="193158"/>
                  <a:pt x="76379" y="154035"/>
                  <a:pt x="150533" y="116958"/>
                </a:cubicBezTo>
                <a:cubicBezTo>
                  <a:pt x="178887" y="102781"/>
                  <a:pt x="204509" y="80645"/>
                  <a:pt x="235594" y="74428"/>
                </a:cubicBezTo>
                <a:lnTo>
                  <a:pt x="448245" y="21265"/>
                </a:lnTo>
                <a:cubicBezTo>
                  <a:pt x="582421" y="2096"/>
                  <a:pt x="497655" y="12104"/>
                  <a:pt x="703426" y="0"/>
                </a:cubicBezTo>
                <a:lnTo>
                  <a:pt x="947975" y="10632"/>
                </a:lnTo>
                <a:cubicBezTo>
                  <a:pt x="1004074" y="14138"/>
                  <a:pt x="1062264" y="24453"/>
                  <a:pt x="1118096" y="31897"/>
                </a:cubicBezTo>
                <a:lnTo>
                  <a:pt x="1298849" y="148856"/>
                </a:lnTo>
                <a:cubicBezTo>
                  <a:pt x="1302393" y="191386"/>
                  <a:pt x="1252135" y="231849"/>
                  <a:pt x="1266952" y="265814"/>
                </a:cubicBezTo>
                <a:cubicBezTo>
                  <a:pt x="1281769" y="299779"/>
                  <a:pt x="1295231" y="346862"/>
                  <a:pt x="1387749" y="352646"/>
                </a:cubicBezTo>
                <a:cubicBezTo>
                  <a:pt x="1480267" y="358430"/>
                  <a:pt x="1797891" y="242333"/>
                  <a:pt x="1822060" y="300517"/>
                </a:cubicBezTo>
                <a:cubicBezTo>
                  <a:pt x="1846229" y="358701"/>
                  <a:pt x="1722749" y="620700"/>
                  <a:pt x="1532766" y="701749"/>
                </a:cubicBezTo>
                <a:cubicBezTo>
                  <a:pt x="1342783" y="782798"/>
                  <a:pt x="898356" y="786809"/>
                  <a:pt x="682161" y="786809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3498257" y="6468622"/>
            <a:ext cx="1800200" cy="202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17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○○○○○</a:t>
            </a:r>
            <a:endParaRPr kumimoji="1" lang="en-US" altLang="ja-JP" sz="17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17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○○○○○</a:t>
            </a:r>
            <a:endParaRPr lang="en-US" altLang="ja-JP" sz="17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17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○○○○○</a:t>
            </a:r>
            <a:endParaRPr kumimoji="1" lang="en-US" altLang="ja-JP" sz="17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17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○○○○○</a:t>
            </a:r>
            <a:endParaRPr lang="en-US" altLang="ja-JP" sz="17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17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○○○○</a:t>
            </a:r>
            <a:r>
              <a:rPr kumimoji="1" lang="ja-JP" altLang="en-US" sz="17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670" y="5941609"/>
            <a:ext cx="513696" cy="576422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-2895137" y="5181715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extrusionH="57150" prstMaterial="metal">
              <a:bevelT w="38100" h="38100"/>
            </a:sp3d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みんなの</a:t>
            </a:r>
            <a:endParaRPr kumimoji="1" lang="en-US" altLang="ja-JP" sz="16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spc="-150" dirty="0" smtClean="0">
                <a:gradFill>
                  <a:gsLst>
                    <a:gs pos="25000">
                      <a:srgbClr val="CC9900"/>
                    </a:gs>
                    <a:gs pos="100000">
                      <a:srgbClr val="602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○○ランキング</a:t>
            </a:r>
            <a:endParaRPr kumimoji="1" lang="ja-JP" altLang="en-US" sz="2200" spc="-150" dirty="0">
              <a:gradFill>
                <a:gsLst>
                  <a:gs pos="25000">
                    <a:srgbClr val="CC9900"/>
                  </a:gs>
                  <a:gs pos="100000">
                    <a:srgbClr val="602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7" name="雲 36"/>
          <p:cNvSpPr/>
          <p:nvPr/>
        </p:nvSpPr>
        <p:spPr>
          <a:xfrm rot="838949">
            <a:off x="359018" y="9031170"/>
            <a:ext cx="1619695" cy="128075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37138" y="86092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お知らせ</a:t>
            </a:r>
            <a:endParaRPr kumimoji="1" lang="ja-JP" altLang="en-US" sz="1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92881" y="8960294"/>
            <a:ext cx="1592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　</a:t>
            </a:r>
            <a:endParaRPr lang="en-US" altLang="ja-JP" sz="1000" dirty="0" smtClean="0"/>
          </a:p>
          <a:p>
            <a:endParaRPr lang="en-US" altLang="ja-JP" sz="1000" dirty="0"/>
          </a:p>
          <a:p>
            <a:r>
              <a:rPr kumimoji="1" lang="en-US" altLang="ja-JP" sz="1000" dirty="0" smtClean="0"/>
              <a:t>PTA</a:t>
            </a:r>
            <a:r>
              <a:rPr kumimoji="1" lang="ja-JP" altLang="en-US" sz="1000" dirty="0" smtClean="0"/>
              <a:t>朝の読み聞かせの</a:t>
            </a:r>
            <a:endParaRPr lang="en-US" altLang="ja-JP" sz="1000" dirty="0"/>
          </a:p>
          <a:p>
            <a:r>
              <a:rPr kumimoji="1" lang="ja-JP" altLang="en-US" sz="1000" dirty="0" smtClean="0"/>
              <a:t>お父さん</a:t>
            </a:r>
            <a:r>
              <a:rPr lang="ja-JP" altLang="en-US" sz="1000" dirty="0" smtClean="0"/>
              <a:t>募集中です。</a:t>
            </a:r>
            <a:endParaRPr lang="en-US" altLang="ja-JP" sz="1000" dirty="0" smtClean="0"/>
          </a:p>
          <a:p>
            <a:r>
              <a:rPr lang="ja-JP" altLang="en-US" sz="1000" dirty="0" smtClean="0"/>
              <a:t>あなたも</a:t>
            </a:r>
            <a:r>
              <a:rPr kumimoji="1" lang="ja-JP" altLang="en-US" sz="1000" dirty="0" smtClean="0"/>
              <a:t>パパデビュー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してみませんか。</a:t>
            </a:r>
            <a:endParaRPr kumimoji="1" lang="en-US" altLang="ja-JP" sz="1000" dirty="0" smtClean="0"/>
          </a:p>
          <a:p>
            <a:r>
              <a:rPr kumimoji="1" lang="ja-JP" altLang="en-US" sz="1000" dirty="0" err="1" smtClean="0"/>
              <a:t>　　</a:t>
            </a:r>
            <a:endParaRPr kumimoji="1" lang="ja-JP" altLang="en-US" sz="1000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895" l="2000" r="94667">
                        <a14:foregroundMark x1="43333" y1="9945" x2="26667" y2="18785"/>
                        <a14:foregroundMark x1="26667" y1="18785" x2="17333" y2="41989"/>
                        <a14:foregroundMark x1="17333" y1="41989" x2="16000" y2="71823"/>
                        <a14:foregroundMark x1="16000" y1="71823" x2="11333" y2="86740"/>
                        <a14:foregroundMark x1="11333" y1="86740" x2="5333" y2="96133"/>
                        <a14:foregroundMark x1="5333" y1="96133" x2="24000" y2="97238"/>
                        <a14:foregroundMark x1="31333" y1="75691" x2="24667" y2="97790"/>
                        <a14:foregroundMark x1="32667" y1="76796" x2="46667" y2="88398"/>
                        <a14:foregroundMark x1="46667" y1="88398" x2="48667" y2="96133"/>
                        <a14:foregroundMark x1="49333" y1="95580" x2="64667" y2="77348"/>
                        <a14:foregroundMark x1="64667" y1="76243" x2="71333" y2="84530"/>
                        <a14:foregroundMark x1="72000" y1="85083" x2="72000" y2="98343"/>
                        <a14:foregroundMark x1="83333" y1="52486" x2="84667" y2="98895"/>
                        <a14:foregroundMark x1="84000" y1="95580" x2="72667" y2="95580"/>
                        <a14:foregroundMark x1="82000" y1="55249" x2="76000" y2="24862"/>
                        <a14:foregroundMark x1="76000" y1="24862" x2="59333" y2="9945"/>
                        <a14:foregroundMark x1="58667" y1="9945" x2="40667" y2="10497"/>
                        <a14:backgroundMark x1="40000" y1="6077" x2="24667" y2="13260"/>
                        <a14:backgroundMark x1="23333" y1="13260" x2="14000" y2="27072"/>
                        <a14:backgroundMark x1="14000" y1="27072" x2="10000" y2="53039"/>
                        <a14:backgroundMark x1="10000" y1="53039" x2="8000" y2="72928"/>
                        <a14:backgroundMark x1="8000" y1="72928" x2="0" y2="86740"/>
                        <a14:backgroundMark x1="38000" y1="4972" x2="64667" y2="3867"/>
                        <a14:backgroundMark x1="64667" y1="3867" x2="84000" y2="22099"/>
                        <a14:backgroundMark x1="84000" y1="22099" x2="88667" y2="54696"/>
                        <a14:backgroundMark x1="89333" y1="55249" x2="90000" y2="81768"/>
                        <a14:backgroundMark x1="90000" y1="81768" x2="99333" y2="8950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633"/>
          <a:stretch/>
        </p:blipFill>
        <p:spPr>
          <a:xfrm>
            <a:off x="-1890045" y="9420824"/>
            <a:ext cx="646647" cy="658594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298900" y="1252397"/>
            <a:ext cx="5435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spc="300" dirty="0" smtClean="0"/>
              <a:t>発行日：１１月１７日 発行人：校長 宮城 隆</a:t>
            </a:r>
            <a:endParaRPr kumimoji="1" lang="ja-JP" altLang="en-US" sz="1050" spc="300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46" y="8865758"/>
            <a:ext cx="853326" cy="116949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3" y="376472"/>
            <a:ext cx="400352" cy="50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8" y="414513"/>
            <a:ext cx="655267" cy="8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783071" y="412255"/>
            <a:ext cx="106902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extrusionH="57150" prstMaterial="metal">
              <a:bevelT w="38100" h="38100"/>
            </a:sp3d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学校だより</a:t>
            </a:r>
            <a:endParaRPr kumimoji="1" lang="ja-JP" altLang="en-US" sz="2000" spc="-150" dirty="0">
              <a:gradFill>
                <a:gsLst>
                  <a:gs pos="25000">
                    <a:srgbClr val="CC9900"/>
                  </a:gs>
                  <a:gs pos="100000">
                    <a:srgbClr val="602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-3256085" y="5807162"/>
            <a:ext cx="1945539" cy="400320"/>
          </a:xfrm>
          <a:prstGeom prst="wedgeRoundRectCallout">
            <a:avLst>
              <a:gd name="adj1" fmla="val 41980"/>
              <a:gd name="adj2" fmla="val 81699"/>
              <a:gd name="adj3" fmla="val 16667"/>
            </a:avLst>
          </a:prstGeom>
          <a:pattFill prst="pct25">
            <a:fgClr>
              <a:srgbClr val="FF9933"/>
            </a:fgClr>
            <a:bgClr>
              <a:schemeClr val="bg1"/>
            </a:bgClr>
          </a:pattFill>
          <a:ln w="63500" cmpd="sng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79" y="385227"/>
            <a:ext cx="1423739" cy="1067805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-2707852" y="3822401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extrusionH="57150" prstMaterial="metal">
              <a:bevelT w="38100" h="38100"/>
            </a:sp3d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学校だより</a:t>
            </a:r>
            <a:endParaRPr kumimoji="1" lang="en-US" altLang="ja-JP" sz="16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spc="-150" dirty="0" smtClean="0">
                <a:gradFill>
                  <a:gsLst>
                    <a:gs pos="25000">
                      <a:srgbClr val="CC9900"/>
                    </a:gs>
                    <a:gs pos="100000">
                      <a:srgbClr val="602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○○ランキング</a:t>
            </a:r>
            <a:endParaRPr kumimoji="1" lang="ja-JP" altLang="en-US" sz="2200" spc="-150" dirty="0">
              <a:gradFill>
                <a:gsLst>
                  <a:gs pos="25000">
                    <a:srgbClr val="CC9900"/>
                  </a:gs>
                  <a:gs pos="100000">
                    <a:srgbClr val="602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-2347697" y="2659327"/>
            <a:ext cx="172807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extrusionH="57150" prstMaterial="metal">
              <a:bevelT w="38100" h="38100"/>
            </a:sp3d>
          </a:bodyPr>
          <a:lstStyle/>
          <a:p>
            <a:r>
              <a:rPr kumimoji="1" lang="ja-JP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学校</a:t>
            </a:r>
            <a:r>
              <a:rPr kumimoji="1" lang="en-US" altLang="ja-JP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HP</a:t>
            </a:r>
            <a:r>
              <a:rPr kumimoji="1" lang="ja-JP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毎日更新</a:t>
            </a:r>
            <a:endParaRPr kumimoji="1" lang="ja-JP" altLang="en-US" sz="22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878370" y="1204352"/>
            <a:ext cx="1204251" cy="2154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/>
            </a:scene3d>
            <a:sp3d extrusionH="57150" prstMaterial="metal">
              <a:bevelT w="38100" h="38100"/>
            </a:sp3d>
          </a:bodyPr>
          <a:lstStyle/>
          <a:p>
            <a:r>
              <a:rPr kumimoji="1" lang="ja-JP" altLang="en-US" sz="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学校</a:t>
            </a:r>
            <a:r>
              <a:rPr kumimoji="1" lang="en-US" altLang="ja-JP" sz="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HP</a:t>
            </a:r>
            <a:r>
              <a:rPr kumimoji="1" lang="ja-JP" altLang="en-US" sz="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もご覧ください</a:t>
            </a:r>
            <a:endParaRPr kumimoji="1" lang="ja-JP" altLang="en-US" sz="105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28282" y="1477889"/>
            <a:ext cx="7058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92828" y="730041"/>
            <a:ext cx="106902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extrusionH="57150" prstMaterial="metal">
              <a:bevelT w="38100" h="38100"/>
            </a:sp3d>
          </a:bodyPr>
          <a:lstStyle/>
          <a:p>
            <a:r>
              <a:rPr kumimoji="1" lang="ja-JP" altLang="en-US" sz="1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第１３号</a:t>
            </a:r>
            <a:endParaRPr kumimoji="1" lang="ja-JP" altLang="en-US" sz="1800" spc="-150" dirty="0">
              <a:gradFill>
                <a:gsLst>
                  <a:gs pos="25000">
                    <a:srgbClr val="CC9900"/>
                  </a:gs>
                  <a:gs pos="100000">
                    <a:srgbClr val="602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1" y="3389780"/>
            <a:ext cx="1287051" cy="1716069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5" y="1585884"/>
            <a:ext cx="2288092" cy="1716069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4920645" y="2557018"/>
            <a:ext cx="2080413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kumimoji="1" lang="ja-JP" altLang="en-US" sz="1200" dirty="0" smtClean="0"/>
              <a:t> 「夏、暑さで蝶園の蝶がいなくなりました。しかし先週なんとか数匹生成することができました。」「みなさんから元気をもらって活動させてもらっています」等の言葉をいただきました。</a:t>
            </a:r>
            <a:endParaRPr kumimoji="1" lang="en-US" altLang="ja-JP" sz="1200" dirty="0" smtClean="0"/>
          </a:p>
          <a:p>
            <a:pPr algn="just">
              <a:lnSpc>
                <a:spcPts val="1700"/>
              </a:lnSpc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これからも、真地っ子のことを見守り、いろんなことを</a:t>
            </a:r>
            <a:r>
              <a:rPr lang="ja-JP" altLang="en-US" sz="1200" dirty="0" smtClean="0"/>
              <a:t>教えて</a:t>
            </a:r>
            <a:r>
              <a:rPr lang="ja-JP" altLang="en-US" sz="1200" dirty="0" smtClean="0"/>
              <a:t>ください。いつもありがとうございます。</a:t>
            </a:r>
            <a:endParaRPr kumimoji="1" lang="en-US" altLang="ja-JP" sz="1200" dirty="0" smtClean="0"/>
          </a:p>
          <a:p>
            <a:pPr algn="just">
              <a:lnSpc>
                <a:spcPts val="1700"/>
              </a:lnSpc>
            </a:pPr>
            <a:endParaRPr lang="en-US" altLang="ja-JP" sz="1200" dirty="0"/>
          </a:p>
          <a:p>
            <a:pPr algn="just">
              <a:lnSpc>
                <a:spcPts val="1700"/>
              </a:lnSpc>
            </a:pPr>
            <a:endParaRPr kumimoji="1" lang="en-US" altLang="ja-JP" sz="1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60695" y="1724432"/>
            <a:ext cx="3690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いつもありがとうございます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419" y="4844695"/>
            <a:ext cx="2720760" cy="2040571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-6778153" y="7521698"/>
            <a:ext cx="6188295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学級みんなで協力して何かをやり遂げ，嬉しかったことがある。</a:t>
            </a:r>
            <a:endParaRPr kumimoji="1" lang="ja-JP" altLang="en-US" sz="16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81793" y="5688674"/>
            <a:ext cx="6854625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kumimoji="1" lang="ja-JP" altLang="en-US" sz="1200" dirty="0" smtClean="0"/>
              <a:t>　平成</a:t>
            </a:r>
            <a:r>
              <a:rPr kumimoji="1" lang="en-US" altLang="ja-JP" sz="1200" dirty="0" smtClean="0"/>
              <a:t>29</a:t>
            </a:r>
            <a:r>
              <a:rPr kumimoji="1" lang="ja-JP" altLang="en-US" sz="1200" dirty="0" smtClean="0"/>
              <a:t>年度全国学テ児童質問調査結果から、</a:t>
            </a:r>
            <a:r>
              <a:rPr kumimoji="1" lang="ja-JP" altLang="en-US" sz="1200" u="sng" dirty="0" smtClean="0"/>
              <a:t>真地っ子は将来の夢や目標を持っている子の割合が県、全国平均よりもはるかに高いことがわかりました。</a:t>
            </a:r>
            <a:r>
              <a:rPr kumimoji="1" lang="ja-JP" altLang="en-US" sz="1200" dirty="0" smtClean="0"/>
              <a:t>これはすごいことです。</a:t>
            </a:r>
            <a:endParaRPr lang="en-US" altLang="ja-JP" sz="1200" dirty="0" smtClean="0"/>
          </a:p>
          <a:p>
            <a:pPr algn="just">
              <a:lnSpc>
                <a:spcPts val="1700"/>
              </a:lnSpc>
            </a:pPr>
            <a:r>
              <a:rPr kumimoji="1" lang="ja-JP" altLang="en-US" sz="1200" dirty="0" smtClean="0"/>
              <a:t>　</a:t>
            </a:r>
            <a:r>
              <a:rPr kumimoji="1" lang="ja-JP" altLang="en-US" sz="1200" dirty="0" smtClean="0"/>
              <a:t>取り組みとしては、目標</a:t>
            </a:r>
            <a:r>
              <a:rPr kumimoji="1" lang="ja-JP" altLang="en-US" sz="1200" dirty="0" smtClean="0"/>
              <a:t>を持たせ達成させる活動、キャリア教育、夢新聞、家庭・地域の関わり等要因は多々あると思います。夢や目標を抱いている子が多い真地</a:t>
            </a:r>
            <a:r>
              <a:rPr kumimoji="1" lang="ja-JP" altLang="en-US" sz="1200" dirty="0" smtClean="0"/>
              <a:t>小学校です。これからもいろんな</a:t>
            </a:r>
            <a:r>
              <a:rPr kumimoji="1" lang="ja-JP" altLang="en-US" sz="1200" dirty="0" smtClean="0"/>
              <a:t>ことに挑戦させましょう。</a:t>
            </a:r>
            <a:endParaRPr kumimoji="1" lang="ja-JP" altLang="en-US" sz="1200" u="sng" dirty="0"/>
          </a:p>
        </p:txBody>
      </p:sp>
      <p:graphicFrame>
        <p:nvGraphicFramePr>
          <p:cNvPr id="51" name="グラフ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445104"/>
              </p:ext>
            </p:extLst>
          </p:nvPr>
        </p:nvGraphicFramePr>
        <p:xfrm>
          <a:off x="402665" y="7179848"/>
          <a:ext cx="6494465" cy="142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39682" y="6844968"/>
            <a:ext cx="4685739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</a:rPr>
              <a:t>あなたは将来の夢や目標を持っていますか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18389" y="6858657"/>
            <a:ext cx="1758913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H29</a:t>
            </a:r>
            <a:r>
              <a:rPr kumimoji="1" lang="ja-JP" altLang="en-US" sz="900" dirty="0" smtClean="0"/>
              <a:t>全国学テ児童質問調査結果</a:t>
            </a:r>
            <a:endParaRPr kumimoji="1" lang="ja-JP" altLang="en-US" sz="900" dirty="0"/>
          </a:p>
        </p:txBody>
      </p:sp>
      <p:sp>
        <p:nvSpPr>
          <p:cNvPr id="2" name="正方形/長方形 1"/>
          <p:cNvSpPr/>
          <p:nvPr/>
        </p:nvSpPr>
        <p:spPr>
          <a:xfrm>
            <a:off x="763320" y="7549216"/>
            <a:ext cx="752233" cy="266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真地</a:t>
            </a:r>
            <a:r>
              <a:rPr lang="ja-JP" altLang="en-US" sz="1050" dirty="0"/>
              <a:t>小</a:t>
            </a:r>
            <a:endParaRPr kumimoji="1" lang="ja-JP" altLang="en-US" dirty="0"/>
          </a:p>
        </p:txBody>
      </p:sp>
      <p:cxnSp>
        <p:nvCxnSpPr>
          <p:cNvPr id="56" name="直線コネクタ 55"/>
          <p:cNvCxnSpPr/>
          <p:nvPr/>
        </p:nvCxnSpPr>
        <p:spPr>
          <a:xfrm>
            <a:off x="381793" y="1499261"/>
            <a:ext cx="7058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4179888" y="2108319"/>
            <a:ext cx="1234313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/>
            </a:scene3d>
            <a:sp3d extrusionH="57150" prstMaterial="metal">
              <a:bevelT w="38100" h="38100"/>
            </a:sp3d>
          </a:bodyPr>
          <a:lstStyle/>
          <a:p>
            <a:r>
              <a:rPr lang="ja-JP" altLang="en-US" sz="10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ー</a:t>
            </a:r>
            <a:r>
              <a:rPr lang="ja-JP" alt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感謝集会</a:t>
            </a:r>
            <a:r>
              <a:rPr lang="ja-JP" altLang="en-US" sz="1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ー</a:t>
            </a:r>
            <a:endParaRPr kumimoji="1" lang="ja-JP" altLang="en-US" sz="18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星 7 14"/>
          <p:cNvSpPr/>
          <p:nvPr/>
        </p:nvSpPr>
        <p:spPr>
          <a:xfrm>
            <a:off x="808114" y="5066893"/>
            <a:ext cx="825167" cy="519175"/>
          </a:xfrm>
          <a:prstGeom prst="star7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注 目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584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4サイズ新規ファイル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FE5EEF-C829-41DA-A111-16C0868C9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学級新聞 6月</Template>
  <TotalTime>0</TotalTime>
  <Words>335</Words>
  <Application>Microsoft Office PowerPoint</Application>
  <PresentationFormat>ユーザー設定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ＤＨＰ特太ゴシック体</vt:lpstr>
      <vt:lpstr>HGP創英角ﾎﾟｯﾌﾟ体</vt:lpstr>
      <vt:lpstr>HGS創英角ﾎﾟｯﾌﾟ体</vt:lpstr>
      <vt:lpstr>メイリオ</vt:lpstr>
      <vt:lpstr>Arial</vt:lpstr>
      <vt:lpstr>Bodoni MT Black</vt:lpstr>
      <vt:lpstr>Calibri</vt:lpstr>
      <vt:lpstr>A4サイズ新規ファイル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2017-11-06T23:45:37Z</dcterms:created>
  <dcterms:modified xsi:type="dcterms:W3CDTF">2017-11-17T00:02:30Z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TC027762269991</vt:lpwstr>
  </property>
</Properties>
</file>