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sldIdLst>
    <p:sldId id="256" r:id="rId3"/>
  </p:sldIdLst>
  <p:sldSz cx="7561263" cy="10693400"/>
  <p:notesSz cx="6735763" cy="9866313"/>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
          <p15:clr>
            <a:srgbClr val="A4A3A4"/>
          </p15:clr>
        </p15:guide>
        <p15:guide id="2" orient="horz" pos="6543">
          <p15:clr>
            <a:srgbClr val="A4A3A4"/>
          </p15:clr>
        </p15:guide>
        <p15:guide id="3" pos="158">
          <p15:clr>
            <a:srgbClr val="A4A3A4"/>
          </p15:clr>
        </p15:guide>
        <p15:guide id="4" pos="46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99"/>
    <a:srgbClr val="FF9933"/>
    <a:srgbClr val="FFFF66"/>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p:scale>
          <a:sx n="106" d="100"/>
          <a:sy n="106" d="100"/>
        </p:scale>
        <p:origin x="1746" y="-1686"/>
      </p:cViewPr>
      <p:guideLst>
        <p:guide orient="horz" pos="193"/>
        <p:guide orient="horz" pos="6543"/>
        <p:guide pos="158"/>
        <p:guide pos="46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データ貼り付け画面!$C$3</c:f>
              <c:strCache>
                <c:ptCount val="1"/>
                <c:pt idx="0">
                  <c:v>している</c:v>
                </c:pt>
              </c:strCache>
            </c:strRef>
          </c:tx>
          <c:spPr>
            <a:pattFill prst="pct70">
              <a:fgClr>
                <a:schemeClr val="accent1"/>
              </a:fgClr>
              <a:bgClr>
                <a:schemeClr val="bg1"/>
              </a:bgClr>
            </a:pattFill>
            <a:ln>
              <a:solidFill>
                <a:schemeClr val="tx1"/>
              </a:solidFill>
            </a:ln>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F43-4458-9ED7-DB748BAE0B73}"/>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F43-4458-9ED7-DB748BAE0B73}"/>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F43-4458-9ED7-DB748BAE0B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データ貼り付け画面!$G$5:$G$7</c:f>
              <c:strCache>
                <c:ptCount val="3"/>
                <c:pt idx="0">
                  <c:v>32　真地小</c:v>
                </c:pt>
                <c:pt idx="1">
                  <c:v>沖縄県</c:v>
                </c:pt>
                <c:pt idx="2">
                  <c:v>全国</c:v>
                </c:pt>
              </c:strCache>
            </c:strRef>
          </c:cat>
          <c:val>
            <c:numRef>
              <c:f>データ貼り付け画面!$C$5:$C$7</c:f>
              <c:numCache>
                <c:formatCode>0.0_ </c:formatCode>
                <c:ptCount val="3"/>
                <c:pt idx="0">
                  <c:v>69.099999999999994</c:v>
                </c:pt>
                <c:pt idx="1">
                  <c:v>52.2</c:v>
                </c:pt>
                <c:pt idx="2">
                  <c:v>60.8</c:v>
                </c:pt>
              </c:numCache>
            </c:numRef>
          </c:val>
          <c:extLst>
            <c:ext xmlns:c16="http://schemas.microsoft.com/office/drawing/2014/chart" uri="{C3380CC4-5D6E-409C-BE32-E72D297353CC}">
              <c16:uniqueId val="{00000003-3F43-4458-9ED7-DB748BAE0B73}"/>
            </c:ext>
          </c:extLst>
        </c:ser>
        <c:ser>
          <c:idx val="1"/>
          <c:order val="1"/>
          <c:tx>
            <c:strRef>
              <c:f>データ貼り付け画面!$D$3</c:f>
              <c:strCache>
                <c:ptCount val="1"/>
                <c:pt idx="0">
                  <c:v>どちらかといえばしている</c:v>
                </c:pt>
              </c:strCache>
            </c:strRef>
          </c:tx>
          <c:spPr>
            <a:pattFill prst="zigZag">
              <a:fgClr>
                <a:schemeClr val="accent1"/>
              </a:fgClr>
              <a:bgClr>
                <a:schemeClr val="bg1"/>
              </a:bgClr>
            </a:pattFill>
            <a:ln>
              <a:solidFill>
                <a:schemeClr val="tx1"/>
              </a:solidFill>
            </a:ln>
          </c:spPr>
          <c:invertIfNegative val="0"/>
          <c:cat>
            <c:strRef>
              <c:f>データ貼り付け画面!$G$5:$G$7</c:f>
              <c:strCache>
                <c:ptCount val="3"/>
                <c:pt idx="0">
                  <c:v>32　真地小</c:v>
                </c:pt>
                <c:pt idx="1">
                  <c:v>沖縄県</c:v>
                </c:pt>
                <c:pt idx="2">
                  <c:v>全国</c:v>
                </c:pt>
              </c:strCache>
            </c:strRef>
          </c:cat>
          <c:val>
            <c:numRef>
              <c:f>データ貼り付け画面!$D$5:$D$7</c:f>
              <c:numCache>
                <c:formatCode>0.0_ </c:formatCode>
                <c:ptCount val="3"/>
                <c:pt idx="0">
                  <c:v>27.9</c:v>
                </c:pt>
                <c:pt idx="1">
                  <c:v>31.4</c:v>
                </c:pt>
                <c:pt idx="2">
                  <c:v>27</c:v>
                </c:pt>
              </c:numCache>
            </c:numRef>
          </c:val>
          <c:extLst>
            <c:ext xmlns:c16="http://schemas.microsoft.com/office/drawing/2014/chart" uri="{C3380CC4-5D6E-409C-BE32-E72D297353CC}">
              <c16:uniqueId val="{00000004-3F43-4458-9ED7-DB748BAE0B73}"/>
            </c:ext>
          </c:extLst>
        </c:ser>
        <c:ser>
          <c:idx val="2"/>
          <c:order val="2"/>
          <c:tx>
            <c:strRef>
              <c:f>データ貼り付け画面!$E$3</c:f>
              <c:strCache>
                <c:ptCount val="1"/>
                <c:pt idx="0">
                  <c:v>あまりしていない</c:v>
                </c:pt>
              </c:strCache>
            </c:strRef>
          </c:tx>
          <c:spPr>
            <a:pattFill prst="lgCheck">
              <a:fgClr>
                <a:schemeClr val="accent1"/>
              </a:fgClr>
              <a:bgClr>
                <a:schemeClr val="bg1"/>
              </a:bgClr>
            </a:pattFill>
            <a:ln>
              <a:solidFill>
                <a:schemeClr val="tx1"/>
              </a:solidFill>
            </a:ln>
          </c:spPr>
          <c:invertIfNegative val="0"/>
          <c:cat>
            <c:strRef>
              <c:f>データ貼り付け画面!$G$5:$G$7</c:f>
              <c:strCache>
                <c:ptCount val="3"/>
                <c:pt idx="0">
                  <c:v>32　真地小</c:v>
                </c:pt>
                <c:pt idx="1">
                  <c:v>沖縄県</c:v>
                </c:pt>
                <c:pt idx="2">
                  <c:v>全国</c:v>
                </c:pt>
              </c:strCache>
            </c:strRef>
          </c:cat>
          <c:val>
            <c:numRef>
              <c:f>データ貼り付け画面!$E$5:$E$7</c:f>
              <c:numCache>
                <c:formatCode>0.0_ </c:formatCode>
                <c:ptCount val="3"/>
                <c:pt idx="0">
                  <c:v>1.5</c:v>
                </c:pt>
                <c:pt idx="1">
                  <c:v>12.1</c:v>
                </c:pt>
                <c:pt idx="2">
                  <c:v>8.8000000000000007</c:v>
                </c:pt>
              </c:numCache>
            </c:numRef>
          </c:val>
          <c:extLst>
            <c:ext xmlns:c16="http://schemas.microsoft.com/office/drawing/2014/chart" uri="{C3380CC4-5D6E-409C-BE32-E72D297353CC}">
              <c16:uniqueId val="{00000005-3F43-4458-9ED7-DB748BAE0B73}"/>
            </c:ext>
          </c:extLst>
        </c:ser>
        <c:ser>
          <c:idx val="3"/>
          <c:order val="3"/>
          <c:tx>
            <c:strRef>
              <c:f>データ貼り付け画面!$F$3</c:f>
              <c:strCache>
                <c:ptCount val="1"/>
                <c:pt idx="0">
                  <c:v>全くしていない</c:v>
                </c:pt>
              </c:strCache>
            </c:strRef>
          </c:tx>
          <c:spPr>
            <a:pattFill prst="smCheck">
              <a:fgClr>
                <a:schemeClr val="accent1"/>
              </a:fgClr>
              <a:bgClr>
                <a:schemeClr val="bg1"/>
              </a:bgClr>
            </a:pattFill>
            <a:ln>
              <a:solidFill>
                <a:schemeClr val="tx1"/>
              </a:solidFill>
            </a:ln>
          </c:spPr>
          <c:invertIfNegative val="0"/>
          <c:cat>
            <c:strRef>
              <c:f>データ貼り付け画面!$G$5:$G$7</c:f>
              <c:strCache>
                <c:ptCount val="3"/>
                <c:pt idx="0">
                  <c:v>32　真地小</c:v>
                </c:pt>
                <c:pt idx="1">
                  <c:v>沖縄県</c:v>
                </c:pt>
                <c:pt idx="2">
                  <c:v>全国</c:v>
                </c:pt>
              </c:strCache>
            </c:strRef>
          </c:cat>
          <c:val>
            <c:numRef>
              <c:f>データ貼り付け画面!$F$5:$F$7</c:f>
              <c:numCache>
                <c:formatCode>0.0_ </c:formatCode>
                <c:ptCount val="3"/>
                <c:pt idx="0">
                  <c:v>1.5</c:v>
                </c:pt>
                <c:pt idx="1">
                  <c:v>4.0999999999999996</c:v>
                </c:pt>
                <c:pt idx="2">
                  <c:v>3.3</c:v>
                </c:pt>
              </c:numCache>
            </c:numRef>
          </c:val>
          <c:extLst>
            <c:ext xmlns:c16="http://schemas.microsoft.com/office/drawing/2014/chart" uri="{C3380CC4-5D6E-409C-BE32-E72D297353CC}">
              <c16:uniqueId val="{00000006-3F43-4458-9ED7-DB748BAE0B73}"/>
            </c:ext>
          </c:extLst>
        </c:ser>
        <c:dLbls>
          <c:showLegendKey val="0"/>
          <c:showVal val="0"/>
          <c:showCatName val="0"/>
          <c:showSerName val="0"/>
          <c:showPercent val="0"/>
          <c:showBubbleSize val="0"/>
        </c:dLbls>
        <c:gapWidth val="38"/>
        <c:overlap val="100"/>
        <c:axId val="270148160"/>
        <c:axId val="270147376"/>
      </c:barChart>
      <c:catAx>
        <c:axId val="270148160"/>
        <c:scaling>
          <c:orientation val="minMax"/>
        </c:scaling>
        <c:delete val="0"/>
        <c:axPos val="l"/>
        <c:numFmt formatCode="General" sourceLinked="0"/>
        <c:majorTickMark val="out"/>
        <c:minorTickMark val="none"/>
        <c:tickLblPos val="nextTo"/>
        <c:crossAx val="270147376"/>
        <c:crosses val="autoZero"/>
        <c:auto val="1"/>
        <c:lblAlgn val="ctr"/>
        <c:lblOffset val="100"/>
        <c:noMultiLvlLbl val="0"/>
      </c:catAx>
      <c:valAx>
        <c:axId val="270147376"/>
        <c:scaling>
          <c:orientation val="minMax"/>
        </c:scaling>
        <c:delete val="0"/>
        <c:axPos val="b"/>
        <c:majorGridlines/>
        <c:numFmt formatCode="0%" sourceLinked="1"/>
        <c:majorTickMark val="out"/>
        <c:minorTickMark val="none"/>
        <c:tickLblPos val="nextTo"/>
        <c:crossAx val="270148160"/>
        <c:crosses val="autoZero"/>
        <c:crossBetween val="between"/>
      </c:valAx>
    </c:plotArea>
    <c:legend>
      <c:legendPos val="r"/>
      <c:layout>
        <c:manualLayout>
          <c:xMode val="edge"/>
          <c:yMode val="edge"/>
          <c:x val="0.69270892544277063"/>
          <c:y val="9.0515718497459971E-2"/>
          <c:w val="0.28254022338130408"/>
          <c:h val="0.68615964020786202"/>
        </c:manualLayout>
      </c:layout>
      <c:overlay val="0"/>
    </c:legend>
    <c:plotVisOnly val="1"/>
    <c:dispBlanksAs val="gap"/>
    <c:showDLblsOverMax val="0"/>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ja-JP"/>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5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190" y="6059595"/>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2017/11/15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22938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2017/11/15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25045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1321" y="472787"/>
            <a:ext cx="1988770" cy="1005971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42387" y="472787"/>
            <a:ext cx="5842913" cy="1005971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2017/11/15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0389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2017/11/15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428372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1"/>
            <a:ext cx="6427074" cy="2123828"/>
          </a:xfrm>
        </p:spPr>
        <p:txBody>
          <a:bodyPr anchor="t"/>
          <a:lstStyle>
            <a:lvl1pPr algn="l">
              <a:defRPr sz="4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288" y="4532319"/>
            <a:ext cx="6427074" cy="2339181"/>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2017/11/15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89965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42387" y="2750086"/>
            <a:ext cx="3915841"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484250" y="2750086"/>
            <a:ext cx="3915842"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2017/11/15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82427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3" y="428232"/>
            <a:ext cx="6805137" cy="1782234"/>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3" y="2393640"/>
            <a:ext cx="3340871"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8063" y="3391195"/>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1017" y="2393640"/>
            <a:ext cx="3342183"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1017" y="3391195"/>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7F4BE5E-49AD-4A1F-899F-27EDDE3EAFD8}" type="datetimeFigureOut">
              <a:rPr kumimoji="1" lang="ja-JP" altLang="en-US" smtClean="0"/>
              <a:t>2017/11/15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66054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7F4BE5E-49AD-4A1F-899F-27EDDE3EAFD8}" type="datetimeFigureOut">
              <a:rPr kumimoji="1" lang="ja-JP" altLang="en-US" smtClean="0"/>
              <a:t>2017/11/15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71078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F4BE5E-49AD-4A1F-899F-27EDDE3EAFD8}" type="datetimeFigureOut">
              <a:rPr kumimoji="1" lang="ja-JP" altLang="en-US" smtClean="0"/>
              <a:t>2017/11/15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51202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5"/>
            <a:ext cx="2487603" cy="1811937"/>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6244" y="425757"/>
            <a:ext cx="4226956" cy="9126520"/>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8064" y="2237694"/>
            <a:ext cx="2487603" cy="7314583"/>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2017/11/15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86813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2"/>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482060" y="8369071"/>
            <a:ext cx="4536758" cy="125498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2017/11/15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87863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2"/>
            <a:ext cx="6805137" cy="1782234"/>
          </a:xfrm>
          <a:prstGeom prst="rect">
            <a:avLst/>
          </a:prstGeom>
        </p:spPr>
        <p:txBody>
          <a:bodyPr vert="horz" lIns="104306" tIns="52153" rIns="104306" bIns="52153"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3" y="2495127"/>
            <a:ext cx="6805137" cy="7057150"/>
          </a:xfrm>
          <a:prstGeom prst="rect">
            <a:avLst/>
          </a:prstGeom>
        </p:spPr>
        <p:txBody>
          <a:bodyPr vert="horz" lIns="104306" tIns="52153" rIns="104306" bIns="52153"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3" y="9911199"/>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D7F4BE5E-49AD-4A1F-899F-27EDDE3EAFD8}" type="datetimeFigureOut">
              <a:rPr kumimoji="1" lang="ja-JP" altLang="en-US" smtClean="0"/>
              <a:t>2017/11/15</a:t>
            </a:fld>
            <a:endParaRPr kumimoji="1" lang="ja-JP" altLang="en-US"/>
          </a:p>
        </p:txBody>
      </p:sp>
      <p:sp>
        <p:nvSpPr>
          <p:cNvPr id="5" name="フッター プレースホルダー 4"/>
          <p:cNvSpPr>
            <a:spLocks noGrp="1"/>
          </p:cNvSpPr>
          <p:nvPr>
            <p:ph type="ftr" sz="quarter" idx="3"/>
          </p:nvPr>
        </p:nvSpPr>
        <p:spPr>
          <a:xfrm>
            <a:off x="2583432" y="9911199"/>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199"/>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7196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6.WMF"/><Relationship Id="rId12" Type="http://schemas.openxmlformats.org/officeDocument/2006/relationships/image" Target="../media/image10.jpeg"/><Relationship Id="rId17" Type="http://schemas.openxmlformats.org/officeDocument/2006/relationships/chart" Target="../charts/chart1.xml"/><Relationship Id="rId2" Type="http://schemas.openxmlformats.org/officeDocument/2006/relationships/image" Target="../media/image2.jpeg"/><Relationship Id="rId16"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jpeg"/><Relationship Id="rId10" Type="http://schemas.openxmlformats.org/officeDocument/2006/relationships/image" Target="../media/image8.WMF"/><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51532" y="306264"/>
            <a:ext cx="7058198" cy="10080873"/>
          </a:xfrm>
          <a:prstGeom prst="rect">
            <a:avLst/>
          </a:prstGeom>
          <a:noFill/>
          <a:ln w="60325" cmpd="thickThin">
            <a:solidFill>
              <a:schemeClr val="bg2">
                <a:lumMod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243543" y="8677960"/>
            <a:ext cx="5079078" cy="161655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24246" y="8609244"/>
            <a:ext cx="1741225" cy="1706009"/>
          </a:xfrm>
          <a:prstGeom prst="rect">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806384" y="255970"/>
            <a:ext cx="3227563" cy="3416320"/>
          </a:xfrm>
          <a:prstGeom prst="rect">
            <a:avLst/>
          </a:prstGeom>
          <a:noFill/>
        </p:spPr>
        <p:txBody>
          <a:bodyPr wrap="square" rtlCol="0">
            <a:spAutoFit/>
          </a:bodyPr>
          <a:lstStyle/>
          <a:p>
            <a:pPr algn="just"/>
            <a:r>
              <a:rPr kumimoji="1" lang="ja-JP" altLang="en-US" sz="5400" dirty="0" smtClean="0">
                <a:ln w="0"/>
                <a:effectLst>
                  <a:outerShdw blurRad="38100" dist="19050" dir="2700000" algn="tl" rotWithShape="0">
                    <a:schemeClr val="dk1">
                      <a:alpha val="40000"/>
                    </a:schemeClr>
                  </a:outerShdw>
                </a:effectLst>
                <a:latin typeface="HGP創英角ﾎﾟｯﾌﾟ体" pitchFamily="50" charset="-128"/>
                <a:ea typeface="HGP創英角ﾎﾟｯﾌﾟ体" pitchFamily="50" charset="-128"/>
              </a:rPr>
              <a:t>ま　あ　</a:t>
            </a:r>
            <a:r>
              <a:rPr kumimoji="1" lang="ja-JP" altLang="en-US" sz="5400" dirty="0" err="1" smtClean="0">
                <a:ln w="0"/>
                <a:effectLst>
                  <a:outerShdw blurRad="38100" dist="19050" dir="2700000" algn="tl" rotWithShape="0">
                    <a:schemeClr val="dk1">
                      <a:alpha val="40000"/>
                    </a:schemeClr>
                  </a:outerShdw>
                </a:effectLst>
                <a:latin typeface="HGP創英角ﾎﾟｯﾌﾟ体" pitchFamily="50" charset="-128"/>
                <a:ea typeface="HGP創英角ﾎﾟｯﾌﾟ体" pitchFamily="50" charset="-128"/>
              </a:rPr>
              <a:t>じ</a:t>
            </a:r>
            <a:endParaRPr kumimoji="1" lang="en-US" altLang="ja-JP" sz="5400" dirty="0" smtClean="0">
              <a:ln w="0"/>
              <a:effectLst>
                <a:outerShdw blurRad="38100" dist="19050" dir="2700000" algn="tl" rotWithShape="0">
                  <a:schemeClr val="dk1">
                    <a:alpha val="40000"/>
                  </a:schemeClr>
                </a:outerShdw>
              </a:effectLst>
              <a:latin typeface="HGP創英角ﾎﾟｯﾌﾟ体" pitchFamily="50" charset="-128"/>
              <a:ea typeface="HGP創英角ﾎﾟｯﾌﾟ体" pitchFamily="50" charset="-128"/>
            </a:endParaRPr>
          </a:p>
          <a:p>
            <a:pPr algn="just"/>
            <a:endParaRPr kumimoji="1" lang="en-US" altLang="ja-JP" sz="5400" dirty="0" smtClean="0">
              <a:ln w="0"/>
              <a:effectLst>
                <a:outerShdw blurRad="38100" dist="19050" dir="2700000" algn="tl" rotWithShape="0">
                  <a:schemeClr val="dk1">
                    <a:alpha val="40000"/>
                  </a:schemeClr>
                </a:outerShdw>
              </a:effectLst>
              <a:latin typeface="HGP創英角ﾎﾟｯﾌﾟ体" pitchFamily="50" charset="-128"/>
              <a:ea typeface="HGP創英角ﾎﾟｯﾌﾟ体" pitchFamily="50" charset="-128"/>
            </a:endParaRPr>
          </a:p>
          <a:p>
            <a:pPr algn="just"/>
            <a:endParaRPr kumimoji="1" lang="en-US" altLang="ja-JP" sz="5400" dirty="0" smtClean="0">
              <a:ln w="0"/>
              <a:effectLst>
                <a:outerShdw blurRad="38100" dist="19050" dir="2700000" algn="tl" rotWithShape="0">
                  <a:schemeClr val="dk1">
                    <a:alpha val="40000"/>
                  </a:schemeClr>
                </a:outerShdw>
              </a:effectLst>
              <a:latin typeface="HGP創英角ﾎﾟｯﾌﾟ体" pitchFamily="50" charset="-128"/>
              <a:ea typeface="HGP創英角ﾎﾟｯﾌﾟ体" pitchFamily="50" charset="-128"/>
            </a:endParaRPr>
          </a:p>
          <a:p>
            <a:pPr algn="just"/>
            <a:endParaRPr kumimoji="1" lang="en-US" altLang="ja-JP" sz="5400" b="1" dirty="0" smtClean="0">
              <a:ln w="24500" cmpd="dbl">
                <a:solidFill>
                  <a:srgbClr val="FF3300"/>
                </a:solidFill>
                <a:prstDash val="solid"/>
                <a:miter lim="800000"/>
              </a:ln>
              <a:effectLst>
                <a:outerShdw blurRad="38100" dist="38100" dir="7020000" algn="tl">
                  <a:srgbClr val="000000">
                    <a:alpha val="35000"/>
                  </a:srgbClr>
                </a:outerShdw>
              </a:effectLst>
              <a:latin typeface="HGP創英角ﾎﾟｯﾌﾟ体" pitchFamily="50" charset="-128"/>
              <a:ea typeface="HGP創英角ﾎﾟｯﾌﾟ体" pitchFamily="50" charset="-128"/>
            </a:endParaRPr>
          </a:p>
        </p:txBody>
      </p:sp>
      <p:sp>
        <p:nvSpPr>
          <p:cNvPr id="12" name="テキスト ボックス 11"/>
          <p:cNvSpPr txBox="1"/>
          <p:nvPr/>
        </p:nvSpPr>
        <p:spPr>
          <a:xfrm>
            <a:off x="-4042822" y="6671130"/>
            <a:ext cx="3312194" cy="147732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地震・津波避難訓練がおこなわれました</a:t>
            </a:r>
            <a:endParaRPr lang="ja-JP"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テキスト ボックス 12"/>
          <p:cNvSpPr txBox="1"/>
          <p:nvPr/>
        </p:nvSpPr>
        <p:spPr>
          <a:xfrm>
            <a:off x="2972285" y="2554859"/>
            <a:ext cx="1940902" cy="2926442"/>
          </a:xfrm>
          <a:prstGeom prst="rect">
            <a:avLst/>
          </a:prstGeom>
          <a:noFill/>
        </p:spPr>
        <p:txBody>
          <a:bodyPr wrap="square" rtlCol="0">
            <a:spAutoFit/>
          </a:bodyPr>
          <a:lstStyle/>
          <a:p>
            <a:pPr algn="just">
              <a:lnSpc>
                <a:spcPts val="1700"/>
              </a:lnSpc>
            </a:pPr>
            <a:r>
              <a:rPr lang="ja-JP" altLang="en-US" sz="1200" dirty="0" smtClean="0"/>
              <a:t>　まあじっこのやく</a:t>
            </a:r>
            <a:r>
              <a:rPr lang="ja-JP" altLang="en-US" sz="1200" dirty="0" err="1" smtClean="0"/>
              <a:t>そくの</a:t>
            </a:r>
            <a:r>
              <a:rPr lang="ja-JP" altLang="en-US" sz="1200" dirty="0" smtClean="0"/>
              <a:t>登校の欄には</a:t>
            </a:r>
            <a:r>
              <a:rPr lang="ja-JP" altLang="en-US" sz="1200" u="sng" dirty="0" smtClean="0"/>
              <a:t>①</a:t>
            </a:r>
            <a:r>
              <a:rPr lang="en-US" altLang="ja-JP" sz="1200" u="sng" dirty="0" smtClean="0"/>
              <a:t>7</a:t>
            </a:r>
            <a:r>
              <a:rPr lang="ja-JP" altLang="en-US" sz="1200" u="sng" dirty="0" smtClean="0"/>
              <a:t>時</a:t>
            </a:r>
            <a:r>
              <a:rPr lang="en-US" altLang="ja-JP" sz="1200" u="sng" dirty="0" smtClean="0"/>
              <a:t>50</a:t>
            </a:r>
            <a:r>
              <a:rPr lang="ja-JP" altLang="en-US" sz="1200" u="sng" dirty="0" smtClean="0"/>
              <a:t>分から</a:t>
            </a:r>
            <a:r>
              <a:rPr lang="en-US" altLang="ja-JP" sz="1200" u="sng" dirty="0" smtClean="0"/>
              <a:t>8</a:t>
            </a:r>
            <a:r>
              <a:rPr lang="ja-JP" altLang="en-US" sz="1200" u="sng" dirty="0" smtClean="0"/>
              <a:t>時頃までには登校しましょう④登校したら朝の活動を始めましょうとあります。</a:t>
            </a:r>
            <a:endParaRPr lang="en-US" altLang="ja-JP" sz="1200" u="sng" dirty="0" smtClean="0"/>
          </a:p>
          <a:p>
            <a:pPr algn="just">
              <a:lnSpc>
                <a:spcPts val="1700"/>
              </a:lnSpc>
            </a:pPr>
            <a:r>
              <a:rPr lang="ja-JP" altLang="en-US" sz="1200" dirty="0" smtClean="0"/>
              <a:t>　</a:t>
            </a:r>
            <a:r>
              <a:rPr lang="en-US" altLang="ja-JP" sz="1200" dirty="0" smtClean="0"/>
              <a:t>8</a:t>
            </a:r>
            <a:r>
              <a:rPr lang="ja-JP" altLang="en-US" sz="1200" dirty="0" smtClean="0"/>
              <a:t>時前子どもたちは写真のようにすでに朝の活動に取りかかっています。</a:t>
            </a:r>
            <a:endParaRPr lang="en-US" altLang="ja-JP" sz="1200" dirty="0" smtClean="0"/>
          </a:p>
          <a:p>
            <a:pPr algn="just">
              <a:lnSpc>
                <a:spcPts val="1700"/>
              </a:lnSpc>
            </a:pPr>
            <a:r>
              <a:rPr lang="ja-JP" altLang="en-US" sz="1200" dirty="0" smtClean="0"/>
              <a:t>　あたりはもうすっかり秋の気配。カエンボク等の樹木の落ち葉がふえて</a:t>
            </a:r>
            <a:endParaRPr lang="en-US" altLang="ja-JP" sz="1200" dirty="0" smtClean="0"/>
          </a:p>
          <a:p>
            <a:pPr algn="just">
              <a:lnSpc>
                <a:spcPts val="1700"/>
              </a:lnSpc>
            </a:pPr>
            <a:endParaRPr kumimoji="1" lang="ja-JP" altLang="en-US" sz="1200" dirty="0"/>
          </a:p>
        </p:txBody>
      </p:sp>
      <p:sp>
        <p:nvSpPr>
          <p:cNvPr id="14" name="テキスト ボックス 13"/>
          <p:cNvSpPr txBox="1"/>
          <p:nvPr/>
        </p:nvSpPr>
        <p:spPr>
          <a:xfrm>
            <a:off x="-2537945" y="7054516"/>
            <a:ext cx="1656184" cy="2708434"/>
          </a:xfrm>
          <a:prstGeom prst="rect">
            <a:avLst/>
          </a:prstGeom>
          <a:noFill/>
        </p:spPr>
        <p:txBody>
          <a:bodyPr wrap="square" rtlCol="0">
            <a:spAutoFit/>
          </a:bodyPr>
          <a:lstStyle/>
          <a:p>
            <a:pPr algn="just">
              <a:lnSpc>
                <a:spcPts val="1700"/>
              </a:lnSpc>
            </a:pPr>
            <a:r>
              <a:rPr kumimoji="1" lang="ja-JP" altLang="en-US" sz="1200" dirty="0" smtClean="0"/>
              <a:t>記事の内容を入れてください。</a:t>
            </a:r>
            <a:r>
              <a:rPr lang="ja-JP" altLang="en-US" sz="1200" dirty="0"/>
              <a:t>記事の内容を入れてください</a:t>
            </a:r>
            <a:r>
              <a:rPr lang="ja-JP" altLang="en-US" sz="1200" dirty="0" smtClean="0"/>
              <a:t>。</a:t>
            </a:r>
            <a:r>
              <a:rPr lang="ja-JP" altLang="en-US" sz="1200" dirty="0"/>
              <a:t>記事の内容を入れてください</a:t>
            </a:r>
            <a:r>
              <a:rPr lang="ja-JP" altLang="en-US" sz="1200" dirty="0" smtClean="0"/>
              <a:t>。</a:t>
            </a:r>
            <a:r>
              <a:rPr lang="ja-JP" altLang="en-US" sz="1200" dirty="0"/>
              <a:t>記事の内容を入れてください</a:t>
            </a:r>
            <a:r>
              <a:rPr lang="ja-JP" altLang="en-US" sz="1200" dirty="0" smtClean="0"/>
              <a:t>。</a:t>
            </a:r>
            <a:r>
              <a:rPr lang="ja-JP" altLang="en-US" sz="1200" dirty="0"/>
              <a:t>記事の内容を入れてください</a:t>
            </a:r>
            <a:r>
              <a:rPr lang="ja-JP" altLang="en-US" sz="1200" dirty="0" smtClean="0"/>
              <a:t>。</a:t>
            </a:r>
            <a:r>
              <a:rPr lang="ja-JP" altLang="en-US" sz="1200" dirty="0"/>
              <a:t>記事の内容を入れてください</a:t>
            </a:r>
            <a:r>
              <a:rPr lang="ja-JP" altLang="en-US" sz="1200" dirty="0" smtClean="0"/>
              <a:t>。</a:t>
            </a:r>
            <a:r>
              <a:rPr lang="ja-JP" altLang="en-US" sz="1200" dirty="0"/>
              <a:t>記事の内容を入れてください</a:t>
            </a:r>
            <a:r>
              <a:rPr lang="ja-JP" altLang="en-US" sz="1200" dirty="0" smtClean="0"/>
              <a:t>。</a:t>
            </a:r>
            <a:r>
              <a:rPr lang="ja-JP" altLang="en-US" sz="1200" dirty="0"/>
              <a:t>記事の内容を入れてください。</a:t>
            </a:r>
            <a:endParaRPr kumimoji="1" lang="ja-JP" altLang="en-US" sz="1200" dirty="0"/>
          </a:p>
        </p:txBody>
      </p:sp>
      <p:sp>
        <p:nvSpPr>
          <p:cNvPr id="16" name="テキスト ボックス 15"/>
          <p:cNvSpPr txBox="1"/>
          <p:nvPr/>
        </p:nvSpPr>
        <p:spPr>
          <a:xfrm>
            <a:off x="-3418087" y="6541030"/>
            <a:ext cx="3371558" cy="2272417"/>
          </a:xfrm>
          <a:prstGeom prst="rect">
            <a:avLst/>
          </a:prstGeom>
          <a:noFill/>
        </p:spPr>
        <p:txBody>
          <a:bodyPr wrap="square" rtlCol="0">
            <a:spAutoFit/>
          </a:bodyPr>
          <a:lstStyle/>
          <a:p>
            <a:pPr algn="just">
              <a:lnSpc>
                <a:spcPts val="1700"/>
              </a:lnSpc>
            </a:pPr>
            <a:r>
              <a:rPr kumimoji="1" lang="ja-JP" altLang="en-US" sz="1200" dirty="0" smtClean="0"/>
              <a:t>記事の内容を入れてください。</a:t>
            </a:r>
            <a:r>
              <a:rPr lang="ja-JP" altLang="en-US" sz="1200" dirty="0"/>
              <a:t>記事の内容を入れてください</a:t>
            </a:r>
            <a:r>
              <a:rPr lang="ja-JP" altLang="en-US" sz="1200" dirty="0" smtClean="0"/>
              <a:t>。</a:t>
            </a:r>
            <a:r>
              <a:rPr lang="ja-JP" altLang="en-US" sz="1200" dirty="0"/>
              <a:t>記事の内容を入れてください</a:t>
            </a:r>
            <a:r>
              <a:rPr lang="ja-JP" altLang="en-US" sz="1200" dirty="0" smtClean="0"/>
              <a:t>。</a:t>
            </a:r>
            <a:r>
              <a:rPr lang="ja-JP" altLang="en-US" sz="1200" dirty="0"/>
              <a:t>記事の内容を入れてください</a:t>
            </a:r>
            <a:r>
              <a:rPr lang="ja-JP" altLang="en-US" sz="1200" dirty="0" smtClean="0"/>
              <a:t>。</a:t>
            </a:r>
            <a:r>
              <a:rPr lang="ja-JP" altLang="en-US" sz="1200" dirty="0"/>
              <a:t>記事の内容を入れてください</a:t>
            </a:r>
            <a:r>
              <a:rPr lang="ja-JP" altLang="en-US" sz="1200" dirty="0" smtClean="0"/>
              <a:t>。</a:t>
            </a:r>
            <a:r>
              <a:rPr lang="ja-JP" altLang="en-US" sz="1200" dirty="0"/>
              <a:t>記事の内容を入れてください</a:t>
            </a:r>
            <a:r>
              <a:rPr lang="ja-JP" altLang="en-US" sz="1200" dirty="0" smtClean="0"/>
              <a:t>。</a:t>
            </a:r>
            <a:r>
              <a:rPr lang="ja-JP" altLang="en-US" sz="1200" dirty="0"/>
              <a:t>記事の内容を入れてください</a:t>
            </a:r>
            <a:r>
              <a:rPr lang="ja-JP" altLang="en-US" sz="1200" dirty="0" smtClean="0"/>
              <a:t>。</a:t>
            </a:r>
            <a:r>
              <a:rPr lang="ja-JP" altLang="en-US" sz="1200" dirty="0"/>
              <a:t>記事の内容を入れてください</a:t>
            </a:r>
            <a:r>
              <a:rPr lang="ja-JP" altLang="en-US" sz="1200" dirty="0" smtClean="0"/>
              <a:t>。記事</a:t>
            </a:r>
            <a:r>
              <a:rPr lang="ja-JP" altLang="en-US" sz="1200" dirty="0"/>
              <a:t>の内容を入れてください</a:t>
            </a:r>
            <a:r>
              <a:rPr lang="ja-JP" altLang="en-US" sz="1200" dirty="0" smtClean="0"/>
              <a:t>。記事</a:t>
            </a:r>
            <a:r>
              <a:rPr lang="ja-JP" altLang="en-US" sz="1200" dirty="0"/>
              <a:t>の内容を入れて</a:t>
            </a:r>
            <a:r>
              <a:rPr lang="ja-JP" altLang="en-US" sz="1200" dirty="0" smtClean="0"/>
              <a:t>ください。</a:t>
            </a:r>
            <a:r>
              <a:rPr lang="ja-JP" altLang="en-US" sz="1200" dirty="0"/>
              <a:t>記事の内容を入れてください</a:t>
            </a:r>
            <a:r>
              <a:rPr lang="ja-JP" altLang="en-US" sz="1200" dirty="0" smtClean="0"/>
              <a:t>。記事</a:t>
            </a:r>
            <a:r>
              <a:rPr lang="ja-JP" altLang="en-US" sz="1200" dirty="0"/>
              <a:t>の内容を入れてください</a:t>
            </a:r>
            <a:r>
              <a:rPr lang="ja-JP" altLang="en-US" sz="1200" dirty="0" smtClean="0"/>
              <a:t>。記事</a:t>
            </a:r>
            <a:r>
              <a:rPr lang="ja-JP" altLang="en-US" sz="1200" dirty="0"/>
              <a:t>の内容を入れてください。</a:t>
            </a:r>
            <a:endParaRPr kumimoji="1" lang="ja-JP" altLang="en-US" sz="1200" dirty="0"/>
          </a:p>
        </p:txBody>
      </p:sp>
      <p:grpSp>
        <p:nvGrpSpPr>
          <p:cNvPr id="17" name="グループ化 16"/>
          <p:cNvGrpSpPr/>
          <p:nvPr/>
        </p:nvGrpSpPr>
        <p:grpSpPr>
          <a:xfrm>
            <a:off x="2176523" y="8833701"/>
            <a:ext cx="5040560" cy="1298458"/>
            <a:chOff x="2268463" y="9019108"/>
            <a:chExt cx="5040560" cy="1298458"/>
          </a:xfrm>
        </p:grpSpPr>
        <p:sp>
          <p:nvSpPr>
            <p:cNvPr id="18" name="角丸四角形 17"/>
            <p:cNvSpPr/>
            <p:nvPr/>
          </p:nvSpPr>
          <p:spPr>
            <a:xfrm>
              <a:off x="2340471" y="9019108"/>
              <a:ext cx="4896544" cy="1296144"/>
            </a:xfrm>
            <a:prstGeom prst="roundRect">
              <a:avLst>
                <a:gd name="adj" fmla="val 9296"/>
              </a:avLst>
            </a:prstGeom>
            <a:solidFill>
              <a:srgbClr val="FFCC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484487" y="9163124"/>
              <a:ext cx="4608512" cy="1008112"/>
            </a:xfrm>
            <a:prstGeom prst="roundRect">
              <a:avLst>
                <a:gd name="adj" fmla="val 9296"/>
              </a:avLst>
            </a:prstGeom>
            <a:solidFill>
              <a:srgbClr val="00B050"/>
            </a:solidFill>
            <a:ln>
              <a:noFill/>
            </a:ln>
            <a:effectLst>
              <a:innerShdw blurRad="508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片側の 2 つの角を切り取った四角形 19"/>
            <p:cNvSpPr/>
            <p:nvPr/>
          </p:nvSpPr>
          <p:spPr>
            <a:xfrm rot="10800000">
              <a:off x="2268463" y="10155566"/>
              <a:ext cx="5040560" cy="162000"/>
            </a:xfrm>
            <a:prstGeom prst="snip2SameRect">
              <a:avLst/>
            </a:prstGeom>
            <a:gradFill flip="none" rotWithShape="1">
              <a:gsLst>
                <a:gs pos="0">
                  <a:srgbClr val="F3740B"/>
                </a:gs>
                <a:gs pos="60000">
                  <a:srgbClr val="FFCC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2363991" y="8957463"/>
            <a:ext cx="2622142" cy="338554"/>
          </a:xfrm>
          <a:prstGeom prst="rect">
            <a:avLst/>
          </a:prstGeom>
          <a:noFill/>
        </p:spPr>
        <p:txBody>
          <a:bodyPr wrap="square" rtlCol="0">
            <a:spAutoFit/>
          </a:bodyPr>
          <a:lstStyle/>
          <a:p>
            <a:r>
              <a:rPr kumimoji="1" lang="en-US" altLang="ja-JP" sz="1600" dirty="0" smtClean="0">
                <a:solidFill>
                  <a:schemeClr val="bg1"/>
                </a:solidFill>
                <a:latin typeface="HGP創英角ﾎﾟｯﾌﾟ体" pitchFamily="50" charset="-128"/>
                <a:ea typeface="HGP創英角ﾎﾟｯﾌﾟ体" pitchFamily="50" charset="-128"/>
              </a:rPr>
              <a:t>11</a:t>
            </a:r>
            <a:r>
              <a:rPr kumimoji="1" lang="ja-JP" altLang="en-US" sz="1600" dirty="0" smtClean="0">
                <a:solidFill>
                  <a:schemeClr val="bg1"/>
                </a:solidFill>
                <a:latin typeface="HGP創英角ﾎﾟｯﾌﾟ体" pitchFamily="50" charset="-128"/>
                <a:ea typeface="HGP創英角ﾎﾟｯﾌﾟ体" pitchFamily="50" charset="-128"/>
              </a:rPr>
              <a:t>月</a:t>
            </a:r>
            <a:r>
              <a:rPr kumimoji="1" lang="en-US" altLang="ja-JP" sz="1600" dirty="0" smtClean="0">
                <a:solidFill>
                  <a:schemeClr val="bg1"/>
                </a:solidFill>
                <a:latin typeface="HGP創英角ﾎﾟｯﾌﾟ体" pitchFamily="50" charset="-128"/>
                <a:ea typeface="HGP創英角ﾎﾟｯﾌﾟ体" pitchFamily="50" charset="-128"/>
              </a:rPr>
              <a:t>26</a:t>
            </a:r>
            <a:r>
              <a:rPr kumimoji="1" lang="ja-JP" altLang="en-US" sz="1600" dirty="0" smtClean="0">
                <a:solidFill>
                  <a:schemeClr val="bg1"/>
                </a:solidFill>
                <a:latin typeface="HGP創英角ﾎﾟｯﾌﾟ体" pitchFamily="50" charset="-128"/>
                <a:ea typeface="HGP創英角ﾎﾟｯﾌﾟ体" pitchFamily="50" charset="-128"/>
              </a:rPr>
              <a:t>日（日曜日）</a:t>
            </a:r>
            <a:endParaRPr kumimoji="1" lang="ja-JP" altLang="en-US" sz="1600" dirty="0">
              <a:solidFill>
                <a:schemeClr val="bg1"/>
              </a:solidFill>
              <a:latin typeface="HGP創英角ﾎﾟｯﾌﾟ体" pitchFamily="50" charset="-128"/>
              <a:ea typeface="HGP創英角ﾎﾟｯﾌﾟ体" pitchFamily="50" charset="-128"/>
            </a:endParaRPr>
          </a:p>
        </p:txBody>
      </p:sp>
      <p:sp>
        <p:nvSpPr>
          <p:cNvPr id="22" name="テキスト ボックス 21"/>
          <p:cNvSpPr txBox="1"/>
          <p:nvPr/>
        </p:nvSpPr>
        <p:spPr>
          <a:xfrm>
            <a:off x="2320539" y="9309348"/>
            <a:ext cx="3816424" cy="523220"/>
          </a:xfrm>
          <a:prstGeom prst="rect">
            <a:avLst/>
          </a:prstGeom>
          <a:noFill/>
        </p:spPr>
        <p:txBody>
          <a:bodyPr wrap="square" rtlCol="0">
            <a:spAutoFit/>
          </a:bodyPr>
          <a:lstStyle/>
          <a:p>
            <a:r>
              <a:rPr lang="ja-JP" altLang="en-US" sz="2800" b="1" dirty="0" smtClean="0">
                <a:solidFill>
                  <a:schemeClr val="bg1"/>
                </a:solidFill>
                <a:latin typeface="メイリオ" pitchFamily="50" charset="-128"/>
                <a:ea typeface="メイリオ" pitchFamily="50" charset="-128"/>
                <a:cs typeface="メイリオ" pitchFamily="50" charset="-128"/>
              </a:rPr>
              <a:t>音楽発表会があります</a:t>
            </a:r>
            <a:endParaRPr kumimoji="1" lang="en-US" altLang="ja-JP" sz="2800" b="1" dirty="0" smtClean="0">
              <a:solidFill>
                <a:schemeClr val="bg1"/>
              </a:solidFill>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2431590" y="9672453"/>
            <a:ext cx="3960440" cy="430887"/>
          </a:xfrm>
          <a:prstGeom prst="rect">
            <a:avLst/>
          </a:prstGeom>
          <a:noFill/>
        </p:spPr>
        <p:txBody>
          <a:bodyPr wrap="square" rtlCol="0">
            <a:spAutoFit/>
          </a:bodyPr>
          <a:lstStyle/>
          <a:p>
            <a:r>
              <a:rPr lang="ja-JP" altLang="en-US" sz="1100" dirty="0" smtClean="0">
                <a:solidFill>
                  <a:schemeClr val="bg1"/>
                </a:solidFill>
                <a:latin typeface="メイリオ" pitchFamily="50" charset="-128"/>
                <a:ea typeface="メイリオ" pitchFamily="50" charset="-128"/>
                <a:cs typeface="メイリオ" pitchFamily="50" charset="-128"/>
              </a:rPr>
              <a:t>今、発表会に向けて取組中です</a:t>
            </a:r>
            <a:endParaRPr lang="ja-JP" altLang="en-US" sz="1100" dirty="0">
              <a:solidFill>
                <a:schemeClr val="bg1"/>
              </a:solidFill>
              <a:latin typeface="メイリオ" pitchFamily="50" charset="-128"/>
              <a:ea typeface="メイリオ" pitchFamily="50" charset="-128"/>
              <a:cs typeface="メイリオ" pitchFamily="50" charset="-128"/>
            </a:endParaRPr>
          </a:p>
          <a:p>
            <a:endParaRPr kumimoji="1" lang="ja-JP" altLang="en-US" sz="1100" dirty="0">
              <a:solidFill>
                <a:schemeClr val="bg1"/>
              </a:solidFill>
              <a:latin typeface="メイリオ" pitchFamily="50" charset="-128"/>
              <a:ea typeface="メイリオ" pitchFamily="50" charset="-128"/>
              <a:cs typeface="メイリオ" pitchFamily="50" charset="-128"/>
            </a:endParaRPr>
          </a:p>
        </p:txBody>
      </p:sp>
      <p:pic>
        <p:nvPicPr>
          <p:cNvPr id="30" name="図 29"/>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2232121" y="5771503"/>
            <a:ext cx="1626503" cy="3023874"/>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9351" y="6107102"/>
            <a:ext cx="926511" cy="698056"/>
          </a:xfrm>
          <a:prstGeom prst="rect">
            <a:avLst/>
          </a:prstGeom>
        </p:spPr>
      </p:pic>
      <p:sp>
        <p:nvSpPr>
          <p:cNvPr id="10" name="テキスト ボックス 9"/>
          <p:cNvSpPr txBox="1"/>
          <p:nvPr/>
        </p:nvSpPr>
        <p:spPr>
          <a:xfrm>
            <a:off x="-2053549" y="6042313"/>
            <a:ext cx="1008112" cy="1569660"/>
          </a:xfrm>
          <a:prstGeom prst="rect">
            <a:avLst/>
          </a:prstGeom>
          <a:noFill/>
        </p:spPr>
        <p:txBody>
          <a:bodyPr wrap="square" rtlCol="0">
            <a:spAutoFit/>
          </a:bodyPr>
          <a:lstStyle/>
          <a:p>
            <a:r>
              <a:rPr kumimoji="1" lang="en-US" altLang="ja-JP" sz="9600" spc="-300" dirty="0" smtClean="0">
                <a:ln w="22225" cmpd="sng">
                  <a:solidFill>
                    <a:schemeClr val="bg1"/>
                  </a:solidFill>
                </a:ln>
                <a:pattFill prst="pct90">
                  <a:fgClr>
                    <a:srgbClr val="FF0066"/>
                  </a:fgClr>
                  <a:bgClr>
                    <a:schemeClr val="bg1"/>
                  </a:bgClr>
                </a:pattFill>
                <a:effectLst>
                  <a:glow rad="63500">
                    <a:srgbClr val="FF0066"/>
                  </a:glow>
                </a:effectLst>
                <a:latin typeface="Bodoni MT Black" pitchFamily="18" charset="0"/>
              </a:rPr>
              <a:t>6</a:t>
            </a:r>
            <a:endParaRPr kumimoji="1" lang="ja-JP" altLang="en-US" sz="9600" spc="-300" dirty="0">
              <a:ln w="22225" cmpd="sng">
                <a:solidFill>
                  <a:schemeClr val="bg1"/>
                </a:solidFill>
              </a:ln>
              <a:pattFill prst="pct90">
                <a:fgClr>
                  <a:srgbClr val="FF0066"/>
                </a:fgClr>
                <a:bgClr>
                  <a:schemeClr val="bg1"/>
                </a:bgClr>
              </a:pattFill>
              <a:effectLst>
                <a:glow rad="63500">
                  <a:srgbClr val="FF0066"/>
                </a:glow>
              </a:effectLst>
              <a:latin typeface="Bodoni MT Black" pitchFamily="18" charset="0"/>
            </a:endParaRPr>
          </a:p>
        </p:txBody>
      </p:sp>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8229" y="6263442"/>
            <a:ext cx="504056" cy="456572"/>
          </a:xfrm>
          <a:prstGeom prst="rect">
            <a:avLst/>
          </a:prstGeom>
        </p:spPr>
      </p:pic>
      <p:sp>
        <p:nvSpPr>
          <p:cNvPr id="34" name="角丸四角形吹き出し 33"/>
          <p:cNvSpPr/>
          <p:nvPr/>
        </p:nvSpPr>
        <p:spPr>
          <a:xfrm>
            <a:off x="687484" y="5337595"/>
            <a:ext cx="5328592" cy="317018"/>
          </a:xfrm>
          <a:prstGeom prst="wedgeRoundRectCallout">
            <a:avLst>
              <a:gd name="adj1" fmla="val 19588"/>
              <a:gd name="adj2" fmla="val 74664"/>
              <a:gd name="adj3" fmla="val 16667"/>
            </a:avLst>
          </a:prstGeom>
          <a:pattFill prst="pct25">
            <a:fgClr>
              <a:srgbClr val="FF9933"/>
            </a:fgClr>
            <a:bgClr>
              <a:schemeClr val="bg1"/>
            </a:bgClr>
          </a:pattFill>
          <a:ln w="63500" cmpd="sng">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latin typeface="HGS創英角ﾎﾟｯﾌﾟ体" panose="040B0A00000000000000" pitchFamily="50" charset="-128"/>
                <a:ea typeface="HGS創英角ﾎﾟｯﾌﾟ体" panose="040B0A00000000000000" pitchFamily="50" charset="-128"/>
              </a:rPr>
              <a:t>やり遂げた感が高い　真地っ子</a:t>
            </a:r>
            <a:endParaRPr kumimoji="1" lang="ja-JP" altLang="en-US" sz="18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35" name="ブローチ 34"/>
          <p:cNvSpPr/>
          <p:nvPr/>
        </p:nvSpPr>
        <p:spPr>
          <a:xfrm>
            <a:off x="-3447922" y="6306058"/>
            <a:ext cx="1703096" cy="3023874"/>
          </a:xfrm>
          <a:prstGeom prst="plaque">
            <a:avLst>
              <a:gd name="adj" fmla="val 12297"/>
            </a:avLst>
          </a:prstGeom>
          <a:noFill/>
          <a:ln w="76200" cap="sq">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miter lim="800000"/>
          </a:ln>
          <a:scene3d>
            <a:camera prst="orthographicFront"/>
            <a:lightRig rig="flood" dir="t"/>
          </a:scene3d>
          <a:sp3d prstMaterial="plastic">
            <a:bevelT w="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2443143" y="5966194"/>
            <a:ext cx="1106196" cy="786809"/>
          </a:xfrm>
          <a:custGeom>
            <a:avLst/>
            <a:gdLst>
              <a:gd name="connsiteX0" fmla="*/ 691116 w 1850065"/>
              <a:gd name="connsiteY0" fmla="*/ 786809 h 786991"/>
              <a:gd name="connsiteX1" fmla="*/ 478465 w 1850065"/>
              <a:gd name="connsiteY1" fmla="*/ 765544 h 786991"/>
              <a:gd name="connsiteX2" fmla="*/ 425302 w 1850065"/>
              <a:gd name="connsiteY2" fmla="*/ 754911 h 786991"/>
              <a:gd name="connsiteX3" fmla="*/ 361507 w 1850065"/>
              <a:gd name="connsiteY3" fmla="*/ 744279 h 786991"/>
              <a:gd name="connsiteX4" fmla="*/ 297711 w 1850065"/>
              <a:gd name="connsiteY4" fmla="*/ 723014 h 786991"/>
              <a:gd name="connsiteX5" fmla="*/ 244549 w 1850065"/>
              <a:gd name="connsiteY5" fmla="*/ 701749 h 786991"/>
              <a:gd name="connsiteX6" fmla="*/ 159488 w 1850065"/>
              <a:gd name="connsiteY6" fmla="*/ 669851 h 786991"/>
              <a:gd name="connsiteX7" fmla="*/ 127591 w 1850065"/>
              <a:gd name="connsiteY7" fmla="*/ 659218 h 786991"/>
              <a:gd name="connsiteX8" fmla="*/ 63795 w 1850065"/>
              <a:gd name="connsiteY8" fmla="*/ 606056 h 786991"/>
              <a:gd name="connsiteX9" fmla="*/ 31898 w 1850065"/>
              <a:gd name="connsiteY9" fmla="*/ 542260 h 786991"/>
              <a:gd name="connsiteX10" fmla="*/ 10632 w 1850065"/>
              <a:gd name="connsiteY10" fmla="*/ 467832 h 786991"/>
              <a:gd name="connsiteX11" fmla="*/ 0 w 1850065"/>
              <a:gd name="connsiteY11" fmla="*/ 435935 h 786991"/>
              <a:gd name="connsiteX12" fmla="*/ 10632 w 1850065"/>
              <a:gd name="connsiteY12" fmla="*/ 297711 h 786991"/>
              <a:gd name="connsiteX13" fmla="*/ 21265 w 1850065"/>
              <a:gd name="connsiteY13" fmla="*/ 265814 h 786991"/>
              <a:gd name="connsiteX14" fmla="*/ 53163 w 1850065"/>
              <a:gd name="connsiteY14" fmla="*/ 223283 h 786991"/>
              <a:gd name="connsiteX15" fmla="*/ 159488 w 1850065"/>
              <a:gd name="connsiteY15" fmla="*/ 116958 h 786991"/>
              <a:gd name="connsiteX16" fmla="*/ 244549 w 1850065"/>
              <a:gd name="connsiteY16" fmla="*/ 74428 h 786991"/>
              <a:gd name="connsiteX17" fmla="*/ 350874 w 1850065"/>
              <a:gd name="connsiteY17" fmla="*/ 53162 h 786991"/>
              <a:gd name="connsiteX18" fmla="*/ 393404 w 1850065"/>
              <a:gd name="connsiteY18" fmla="*/ 42530 h 786991"/>
              <a:gd name="connsiteX19" fmla="*/ 457200 w 1850065"/>
              <a:gd name="connsiteY19" fmla="*/ 21265 h 786991"/>
              <a:gd name="connsiteX20" fmla="*/ 712381 w 1850065"/>
              <a:gd name="connsiteY20" fmla="*/ 0 h 786991"/>
              <a:gd name="connsiteX21" fmla="*/ 956930 w 1850065"/>
              <a:gd name="connsiteY21" fmla="*/ 10632 h 786991"/>
              <a:gd name="connsiteX22" fmla="*/ 1127051 w 1850065"/>
              <a:gd name="connsiteY22" fmla="*/ 31897 h 786991"/>
              <a:gd name="connsiteX23" fmla="*/ 1212111 w 1850065"/>
              <a:gd name="connsiteY23" fmla="*/ 42530 h 786991"/>
              <a:gd name="connsiteX24" fmla="*/ 1265274 w 1850065"/>
              <a:gd name="connsiteY24" fmla="*/ 138223 h 786991"/>
              <a:gd name="connsiteX25" fmla="*/ 1275907 w 1850065"/>
              <a:gd name="connsiteY25" fmla="*/ 265814 h 786991"/>
              <a:gd name="connsiteX26" fmla="*/ 1307804 w 1850065"/>
              <a:gd name="connsiteY26" fmla="*/ 276446 h 786991"/>
              <a:gd name="connsiteX27" fmla="*/ 1690577 w 1850065"/>
              <a:gd name="connsiteY27" fmla="*/ 287079 h 786991"/>
              <a:gd name="connsiteX28" fmla="*/ 1754372 w 1850065"/>
              <a:gd name="connsiteY28" fmla="*/ 318976 h 786991"/>
              <a:gd name="connsiteX29" fmla="*/ 1807535 w 1850065"/>
              <a:gd name="connsiteY29" fmla="*/ 350874 h 786991"/>
              <a:gd name="connsiteX30" fmla="*/ 1828800 w 1850065"/>
              <a:gd name="connsiteY30" fmla="*/ 382772 h 786991"/>
              <a:gd name="connsiteX31" fmla="*/ 1850065 w 1850065"/>
              <a:gd name="connsiteY31" fmla="*/ 446567 h 786991"/>
              <a:gd name="connsiteX32" fmla="*/ 1839432 w 1850065"/>
              <a:gd name="connsiteY32" fmla="*/ 552893 h 786991"/>
              <a:gd name="connsiteX33" fmla="*/ 1828800 w 1850065"/>
              <a:gd name="connsiteY33" fmla="*/ 584790 h 786991"/>
              <a:gd name="connsiteX34" fmla="*/ 1733107 w 1850065"/>
              <a:gd name="connsiteY34" fmla="*/ 659218 h 786991"/>
              <a:gd name="connsiteX35" fmla="*/ 1669311 w 1850065"/>
              <a:gd name="connsiteY35" fmla="*/ 669851 h 786991"/>
              <a:gd name="connsiteX36" fmla="*/ 1637414 w 1850065"/>
              <a:gd name="connsiteY36" fmla="*/ 680483 h 786991"/>
              <a:gd name="connsiteX37" fmla="*/ 1584251 w 1850065"/>
              <a:gd name="connsiteY37" fmla="*/ 691116 h 786991"/>
              <a:gd name="connsiteX38" fmla="*/ 1541721 w 1850065"/>
              <a:gd name="connsiteY38" fmla="*/ 701749 h 786991"/>
              <a:gd name="connsiteX39" fmla="*/ 1403498 w 1850065"/>
              <a:gd name="connsiteY39" fmla="*/ 712381 h 786991"/>
              <a:gd name="connsiteX40" fmla="*/ 1212111 w 1850065"/>
              <a:gd name="connsiteY40" fmla="*/ 733646 h 786991"/>
              <a:gd name="connsiteX41" fmla="*/ 1148316 w 1850065"/>
              <a:gd name="connsiteY41" fmla="*/ 744279 h 786991"/>
              <a:gd name="connsiteX42" fmla="*/ 1116418 w 1850065"/>
              <a:gd name="connsiteY42" fmla="*/ 754911 h 786991"/>
              <a:gd name="connsiteX43" fmla="*/ 691116 w 1850065"/>
              <a:gd name="connsiteY43" fmla="*/ 786809 h 786991"/>
              <a:gd name="connsiteX0" fmla="*/ 691116 w 1850065"/>
              <a:gd name="connsiteY0" fmla="*/ 786809 h 786991"/>
              <a:gd name="connsiteX1" fmla="*/ 478465 w 1850065"/>
              <a:gd name="connsiteY1" fmla="*/ 765544 h 786991"/>
              <a:gd name="connsiteX2" fmla="*/ 425302 w 1850065"/>
              <a:gd name="connsiteY2" fmla="*/ 754911 h 786991"/>
              <a:gd name="connsiteX3" fmla="*/ 361507 w 1850065"/>
              <a:gd name="connsiteY3" fmla="*/ 744279 h 786991"/>
              <a:gd name="connsiteX4" fmla="*/ 297711 w 1850065"/>
              <a:gd name="connsiteY4" fmla="*/ 723014 h 786991"/>
              <a:gd name="connsiteX5" fmla="*/ 244549 w 1850065"/>
              <a:gd name="connsiteY5" fmla="*/ 701749 h 786991"/>
              <a:gd name="connsiteX6" fmla="*/ 159488 w 1850065"/>
              <a:gd name="connsiteY6" fmla="*/ 669851 h 786991"/>
              <a:gd name="connsiteX7" fmla="*/ 127591 w 1850065"/>
              <a:gd name="connsiteY7" fmla="*/ 659218 h 786991"/>
              <a:gd name="connsiteX8" fmla="*/ 63795 w 1850065"/>
              <a:gd name="connsiteY8" fmla="*/ 606056 h 786991"/>
              <a:gd name="connsiteX9" fmla="*/ 31898 w 1850065"/>
              <a:gd name="connsiteY9" fmla="*/ 542260 h 786991"/>
              <a:gd name="connsiteX10" fmla="*/ 10632 w 1850065"/>
              <a:gd name="connsiteY10" fmla="*/ 467832 h 786991"/>
              <a:gd name="connsiteX11" fmla="*/ 0 w 1850065"/>
              <a:gd name="connsiteY11" fmla="*/ 435935 h 786991"/>
              <a:gd name="connsiteX12" fmla="*/ 10632 w 1850065"/>
              <a:gd name="connsiteY12" fmla="*/ 297711 h 786991"/>
              <a:gd name="connsiteX13" fmla="*/ 21265 w 1850065"/>
              <a:gd name="connsiteY13" fmla="*/ 265814 h 786991"/>
              <a:gd name="connsiteX14" fmla="*/ 53163 w 1850065"/>
              <a:gd name="connsiteY14" fmla="*/ 223283 h 786991"/>
              <a:gd name="connsiteX15" fmla="*/ 159488 w 1850065"/>
              <a:gd name="connsiteY15" fmla="*/ 116958 h 786991"/>
              <a:gd name="connsiteX16" fmla="*/ 244549 w 1850065"/>
              <a:gd name="connsiteY16" fmla="*/ 74428 h 786991"/>
              <a:gd name="connsiteX17" fmla="*/ 350874 w 1850065"/>
              <a:gd name="connsiteY17" fmla="*/ 53162 h 786991"/>
              <a:gd name="connsiteX18" fmla="*/ 393404 w 1850065"/>
              <a:gd name="connsiteY18" fmla="*/ 42530 h 786991"/>
              <a:gd name="connsiteX19" fmla="*/ 457200 w 1850065"/>
              <a:gd name="connsiteY19" fmla="*/ 21265 h 786991"/>
              <a:gd name="connsiteX20" fmla="*/ 712381 w 1850065"/>
              <a:gd name="connsiteY20" fmla="*/ 0 h 786991"/>
              <a:gd name="connsiteX21" fmla="*/ 956930 w 1850065"/>
              <a:gd name="connsiteY21" fmla="*/ 10632 h 786991"/>
              <a:gd name="connsiteX22" fmla="*/ 1127051 w 1850065"/>
              <a:gd name="connsiteY22" fmla="*/ 31897 h 786991"/>
              <a:gd name="connsiteX23" fmla="*/ 1212111 w 1850065"/>
              <a:gd name="connsiteY23" fmla="*/ 42530 h 786991"/>
              <a:gd name="connsiteX24" fmla="*/ 1307804 w 1850065"/>
              <a:gd name="connsiteY24" fmla="*/ 148856 h 786991"/>
              <a:gd name="connsiteX25" fmla="*/ 1275907 w 1850065"/>
              <a:gd name="connsiteY25" fmla="*/ 265814 h 786991"/>
              <a:gd name="connsiteX26" fmla="*/ 1307804 w 1850065"/>
              <a:gd name="connsiteY26" fmla="*/ 276446 h 786991"/>
              <a:gd name="connsiteX27" fmla="*/ 1690577 w 1850065"/>
              <a:gd name="connsiteY27" fmla="*/ 287079 h 786991"/>
              <a:gd name="connsiteX28" fmla="*/ 1754372 w 1850065"/>
              <a:gd name="connsiteY28" fmla="*/ 318976 h 786991"/>
              <a:gd name="connsiteX29" fmla="*/ 1807535 w 1850065"/>
              <a:gd name="connsiteY29" fmla="*/ 350874 h 786991"/>
              <a:gd name="connsiteX30" fmla="*/ 1828800 w 1850065"/>
              <a:gd name="connsiteY30" fmla="*/ 382772 h 786991"/>
              <a:gd name="connsiteX31" fmla="*/ 1850065 w 1850065"/>
              <a:gd name="connsiteY31" fmla="*/ 446567 h 786991"/>
              <a:gd name="connsiteX32" fmla="*/ 1839432 w 1850065"/>
              <a:gd name="connsiteY32" fmla="*/ 552893 h 786991"/>
              <a:gd name="connsiteX33" fmla="*/ 1828800 w 1850065"/>
              <a:gd name="connsiteY33" fmla="*/ 584790 h 786991"/>
              <a:gd name="connsiteX34" fmla="*/ 1733107 w 1850065"/>
              <a:gd name="connsiteY34" fmla="*/ 659218 h 786991"/>
              <a:gd name="connsiteX35" fmla="*/ 1669311 w 1850065"/>
              <a:gd name="connsiteY35" fmla="*/ 669851 h 786991"/>
              <a:gd name="connsiteX36" fmla="*/ 1637414 w 1850065"/>
              <a:gd name="connsiteY36" fmla="*/ 680483 h 786991"/>
              <a:gd name="connsiteX37" fmla="*/ 1584251 w 1850065"/>
              <a:gd name="connsiteY37" fmla="*/ 691116 h 786991"/>
              <a:gd name="connsiteX38" fmla="*/ 1541721 w 1850065"/>
              <a:gd name="connsiteY38" fmla="*/ 701749 h 786991"/>
              <a:gd name="connsiteX39" fmla="*/ 1403498 w 1850065"/>
              <a:gd name="connsiteY39" fmla="*/ 712381 h 786991"/>
              <a:gd name="connsiteX40" fmla="*/ 1212111 w 1850065"/>
              <a:gd name="connsiteY40" fmla="*/ 733646 h 786991"/>
              <a:gd name="connsiteX41" fmla="*/ 1148316 w 1850065"/>
              <a:gd name="connsiteY41" fmla="*/ 744279 h 786991"/>
              <a:gd name="connsiteX42" fmla="*/ 1116418 w 1850065"/>
              <a:gd name="connsiteY42" fmla="*/ 754911 h 786991"/>
              <a:gd name="connsiteX43" fmla="*/ 691116 w 1850065"/>
              <a:gd name="connsiteY43" fmla="*/ 786809 h 786991"/>
              <a:gd name="connsiteX0" fmla="*/ 691116 w 1850065"/>
              <a:gd name="connsiteY0" fmla="*/ 786809 h 786945"/>
              <a:gd name="connsiteX1" fmla="*/ 478465 w 1850065"/>
              <a:gd name="connsiteY1" fmla="*/ 765544 h 786945"/>
              <a:gd name="connsiteX2" fmla="*/ 361507 w 1850065"/>
              <a:gd name="connsiteY2" fmla="*/ 744279 h 786945"/>
              <a:gd name="connsiteX3" fmla="*/ 297711 w 1850065"/>
              <a:gd name="connsiteY3" fmla="*/ 723014 h 786945"/>
              <a:gd name="connsiteX4" fmla="*/ 244549 w 1850065"/>
              <a:gd name="connsiteY4" fmla="*/ 701749 h 786945"/>
              <a:gd name="connsiteX5" fmla="*/ 159488 w 1850065"/>
              <a:gd name="connsiteY5" fmla="*/ 669851 h 786945"/>
              <a:gd name="connsiteX6" fmla="*/ 127591 w 1850065"/>
              <a:gd name="connsiteY6" fmla="*/ 659218 h 786945"/>
              <a:gd name="connsiteX7" fmla="*/ 63795 w 1850065"/>
              <a:gd name="connsiteY7" fmla="*/ 606056 h 786945"/>
              <a:gd name="connsiteX8" fmla="*/ 31898 w 1850065"/>
              <a:gd name="connsiteY8" fmla="*/ 542260 h 786945"/>
              <a:gd name="connsiteX9" fmla="*/ 10632 w 1850065"/>
              <a:gd name="connsiteY9" fmla="*/ 467832 h 786945"/>
              <a:gd name="connsiteX10" fmla="*/ 0 w 1850065"/>
              <a:gd name="connsiteY10" fmla="*/ 435935 h 786945"/>
              <a:gd name="connsiteX11" fmla="*/ 10632 w 1850065"/>
              <a:gd name="connsiteY11" fmla="*/ 297711 h 786945"/>
              <a:gd name="connsiteX12" fmla="*/ 21265 w 1850065"/>
              <a:gd name="connsiteY12" fmla="*/ 265814 h 786945"/>
              <a:gd name="connsiteX13" fmla="*/ 53163 w 1850065"/>
              <a:gd name="connsiteY13" fmla="*/ 223283 h 786945"/>
              <a:gd name="connsiteX14" fmla="*/ 159488 w 1850065"/>
              <a:gd name="connsiteY14" fmla="*/ 116958 h 786945"/>
              <a:gd name="connsiteX15" fmla="*/ 244549 w 1850065"/>
              <a:gd name="connsiteY15" fmla="*/ 74428 h 786945"/>
              <a:gd name="connsiteX16" fmla="*/ 350874 w 1850065"/>
              <a:gd name="connsiteY16" fmla="*/ 53162 h 786945"/>
              <a:gd name="connsiteX17" fmla="*/ 393404 w 1850065"/>
              <a:gd name="connsiteY17" fmla="*/ 42530 h 786945"/>
              <a:gd name="connsiteX18" fmla="*/ 457200 w 1850065"/>
              <a:gd name="connsiteY18" fmla="*/ 21265 h 786945"/>
              <a:gd name="connsiteX19" fmla="*/ 712381 w 1850065"/>
              <a:gd name="connsiteY19" fmla="*/ 0 h 786945"/>
              <a:gd name="connsiteX20" fmla="*/ 956930 w 1850065"/>
              <a:gd name="connsiteY20" fmla="*/ 10632 h 786945"/>
              <a:gd name="connsiteX21" fmla="*/ 1127051 w 1850065"/>
              <a:gd name="connsiteY21" fmla="*/ 31897 h 786945"/>
              <a:gd name="connsiteX22" fmla="*/ 1212111 w 1850065"/>
              <a:gd name="connsiteY22" fmla="*/ 42530 h 786945"/>
              <a:gd name="connsiteX23" fmla="*/ 1307804 w 1850065"/>
              <a:gd name="connsiteY23" fmla="*/ 148856 h 786945"/>
              <a:gd name="connsiteX24" fmla="*/ 1275907 w 1850065"/>
              <a:gd name="connsiteY24" fmla="*/ 265814 h 786945"/>
              <a:gd name="connsiteX25" fmla="*/ 1307804 w 1850065"/>
              <a:gd name="connsiteY25" fmla="*/ 276446 h 786945"/>
              <a:gd name="connsiteX26" fmla="*/ 1690577 w 1850065"/>
              <a:gd name="connsiteY26" fmla="*/ 287079 h 786945"/>
              <a:gd name="connsiteX27" fmla="*/ 1754372 w 1850065"/>
              <a:gd name="connsiteY27" fmla="*/ 318976 h 786945"/>
              <a:gd name="connsiteX28" fmla="*/ 1807535 w 1850065"/>
              <a:gd name="connsiteY28" fmla="*/ 350874 h 786945"/>
              <a:gd name="connsiteX29" fmla="*/ 1828800 w 1850065"/>
              <a:gd name="connsiteY29" fmla="*/ 382772 h 786945"/>
              <a:gd name="connsiteX30" fmla="*/ 1850065 w 1850065"/>
              <a:gd name="connsiteY30" fmla="*/ 446567 h 786945"/>
              <a:gd name="connsiteX31" fmla="*/ 1839432 w 1850065"/>
              <a:gd name="connsiteY31" fmla="*/ 552893 h 786945"/>
              <a:gd name="connsiteX32" fmla="*/ 1828800 w 1850065"/>
              <a:gd name="connsiteY32" fmla="*/ 584790 h 786945"/>
              <a:gd name="connsiteX33" fmla="*/ 1733107 w 1850065"/>
              <a:gd name="connsiteY33" fmla="*/ 659218 h 786945"/>
              <a:gd name="connsiteX34" fmla="*/ 1669311 w 1850065"/>
              <a:gd name="connsiteY34" fmla="*/ 669851 h 786945"/>
              <a:gd name="connsiteX35" fmla="*/ 1637414 w 1850065"/>
              <a:gd name="connsiteY35" fmla="*/ 680483 h 786945"/>
              <a:gd name="connsiteX36" fmla="*/ 1584251 w 1850065"/>
              <a:gd name="connsiteY36" fmla="*/ 691116 h 786945"/>
              <a:gd name="connsiteX37" fmla="*/ 1541721 w 1850065"/>
              <a:gd name="connsiteY37" fmla="*/ 701749 h 786945"/>
              <a:gd name="connsiteX38" fmla="*/ 1403498 w 1850065"/>
              <a:gd name="connsiteY38" fmla="*/ 712381 h 786945"/>
              <a:gd name="connsiteX39" fmla="*/ 1212111 w 1850065"/>
              <a:gd name="connsiteY39" fmla="*/ 733646 h 786945"/>
              <a:gd name="connsiteX40" fmla="*/ 1148316 w 1850065"/>
              <a:gd name="connsiteY40" fmla="*/ 744279 h 786945"/>
              <a:gd name="connsiteX41" fmla="*/ 1116418 w 1850065"/>
              <a:gd name="connsiteY41" fmla="*/ 754911 h 786945"/>
              <a:gd name="connsiteX42" fmla="*/ 691116 w 1850065"/>
              <a:gd name="connsiteY42" fmla="*/ 786809 h 786945"/>
              <a:gd name="connsiteX0" fmla="*/ 691116 w 1850065"/>
              <a:gd name="connsiteY0" fmla="*/ 786809 h 786945"/>
              <a:gd name="connsiteX1" fmla="*/ 478465 w 1850065"/>
              <a:gd name="connsiteY1" fmla="*/ 765544 h 786945"/>
              <a:gd name="connsiteX2" fmla="*/ 361507 w 1850065"/>
              <a:gd name="connsiteY2" fmla="*/ 744279 h 786945"/>
              <a:gd name="connsiteX3" fmla="*/ 244549 w 1850065"/>
              <a:gd name="connsiteY3" fmla="*/ 701749 h 786945"/>
              <a:gd name="connsiteX4" fmla="*/ 159488 w 1850065"/>
              <a:gd name="connsiteY4" fmla="*/ 669851 h 786945"/>
              <a:gd name="connsiteX5" fmla="*/ 127591 w 1850065"/>
              <a:gd name="connsiteY5" fmla="*/ 659218 h 786945"/>
              <a:gd name="connsiteX6" fmla="*/ 63795 w 1850065"/>
              <a:gd name="connsiteY6" fmla="*/ 606056 h 786945"/>
              <a:gd name="connsiteX7" fmla="*/ 31898 w 1850065"/>
              <a:gd name="connsiteY7" fmla="*/ 542260 h 786945"/>
              <a:gd name="connsiteX8" fmla="*/ 10632 w 1850065"/>
              <a:gd name="connsiteY8" fmla="*/ 467832 h 786945"/>
              <a:gd name="connsiteX9" fmla="*/ 0 w 1850065"/>
              <a:gd name="connsiteY9" fmla="*/ 435935 h 786945"/>
              <a:gd name="connsiteX10" fmla="*/ 10632 w 1850065"/>
              <a:gd name="connsiteY10" fmla="*/ 297711 h 786945"/>
              <a:gd name="connsiteX11" fmla="*/ 21265 w 1850065"/>
              <a:gd name="connsiteY11" fmla="*/ 265814 h 786945"/>
              <a:gd name="connsiteX12" fmla="*/ 53163 w 1850065"/>
              <a:gd name="connsiteY12" fmla="*/ 223283 h 786945"/>
              <a:gd name="connsiteX13" fmla="*/ 159488 w 1850065"/>
              <a:gd name="connsiteY13" fmla="*/ 116958 h 786945"/>
              <a:gd name="connsiteX14" fmla="*/ 244549 w 1850065"/>
              <a:gd name="connsiteY14" fmla="*/ 74428 h 786945"/>
              <a:gd name="connsiteX15" fmla="*/ 350874 w 1850065"/>
              <a:gd name="connsiteY15" fmla="*/ 53162 h 786945"/>
              <a:gd name="connsiteX16" fmla="*/ 393404 w 1850065"/>
              <a:gd name="connsiteY16" fmla="*/ 42530 h 786945"/>
              <a:gd name="connsiteX17" fmla="*/ 457200 w 1850065"/>
              <a:gd name="connsiteY17" fmla="*/ 21265 h 786945"/>
              <a:gd name="connsiteX18" fmla="*/ 712381 w 1850065"/>
              <a:gd name="connsiteY18" fmla="*/ 0 h 786945"/>
              <a:gd name="connsiteX19" fmla="*/ 956930 w 1850065"/>
              <a:gd name="connsiteY19" fmla="*/ 10632 h 786945"/>
              <a:gd name="connsiteX20" fmla="*/ 1127051 w 1850065"/>
              <a:gd name="connsiteY20" fmla="*/ 31897 h 786945"/>
              <a:gd name="connsiteX21" fmla="*/ 1212111 w 1850065"/>
              <a:gd name="connsiteY21" fmla="*/ 42530 h 786945"/>
              <a:gd name="connsiteX22" fmla="*/ 1307804 w 1850065"/>
              <a:gd name="connsiteY22" fmla="*/ 148856 h 786945"/>
              <a:gd name="connsiteX23" fmla="*/ 1275907 w 1850065"/>
              <a:gd name="connsiteY23" fmla="*/ 265814 h 786945"/>
              <a:gd name="connsiteX24" fmla="*/ 1307804 w 1850065"/>
              <a:gd name="connsiteY24" fmla="*/ 276446 h 786945"/>
              <a:gd name="connsiteX25" fmla="*/ 1690577 w 1850065"/>
              <a:gd name="connsiteY25" fmla="*/ 287079 h 786945"/>
              <a:gd name="connsiteX26" fmla="*/ 1754372 w 1850065"/>
              <a:gd name="connsiteY26" fmla="*/ 318976 h 786945"/>
              <a:gd name="connsiteX27" fmla="*/ 1807535 w 1850065"/>
              <a:gd name="connsiteY27" fmla="*/ 350874 h 786945"/>
              <a:gd name="connsiteX28" fmla="*/ 1828800 w 1850065"/>
              <a:gd name="connsiteY28" fmla="*/ 382772 h 786945"/>
              <a:gd name="connsiteX29" fmla="*/ 1850065 w 1850065"/>
              <a:gd name="connsiteY29" fmla="*/ 446567 h 786945"/>
              <a:gd name="connsiteX30" fmla="*/ 1839432 w 1850065"/>
              <a:gd name="connsiteY30" fmla="*/ 552893 h 786945"/>
              <a:gd name="connsiteX31" fmla="*/ 1828800 w 1850065"/>
              <a:gd name="connsiteY31" fmla="*/ 584790 h 786945"/>
              <a:gd name="connsiteX32" fmla="*/ 1733107 w 1850065"/>
              <a:gd name="connsiteY32" fmla="*/ 659218 h 786945"/>
              <a:gd name="connsiteX33" fmla="*/ 1669311 w 1850065"/>
              <a:gd name="connsiteY33" fmla="*/ 669851 h 786945"/>
              <a:gd name="connsiteX34" fmla="*/ 1637414 w 1850065"/>
              <a:gd name="connsiteY34" fmla="*/ 680483 h 786945"/>
              <a:gd name="connsiteX35" fmla="*/ 1584251 w 1850065"/>
              <a:gd name="connsiteY35" fmla="*/ 691116 h 786945"/>
              <a:gd name="connsiteX36" fmla="*/ 1541721 w 1850065"/>
              <a:gd name="connsiteY36" fmla="*/ 701749 h 786945"/>
              <a:gd name="connsiteX37" fmla="*/ 1403498 w 1850065"/>
              <a:gd name="connsiteY37" fmla="*/ 712381 h 786945"/>
              <a:gd name="connsiteX38" fmla="*/ 1212111 w 1850065"/>
              <a:gd name="connsiteY38" fmla="*/ 733646 h 786945"/>
              <a:gd name="connsiteX39" fmla="*/ 1148316 w 1850065"/>
              <a:gd name="connsiteY39" fmla="*/ 744279 h 786945"/>
              <a:gd name="connsiteX40" fmla="*/ 1116418 w 1850065"/>
              <a:gd name="connsiteY40" fmla="*/ 754911 h 786945"/>
              <a:gd name="connsiteX41" fmla="*/ 691116 w 1850065"/>
              <a:gd name="connsiteY41" fmla="*/ 786809 h 786945"/>
              <a:gd name="connsiteX0" fmla="*/ 691116 w 1850065"/>
              <a:gd name="connsiteY0" fmla="*/ 786809 h 787033"/>
              <a:gd name="connsiteX1" fmla="*/ 478465 w 1850065"/>
              <a:gd name="connsiteY1" fmla="*/ 765544 h 787033"/>
              <a:gd name="connsiteX2" fmla="*/ 244549 w 1850065"/>
              <a:gd name="connsiteY2" fmla="*/ 701749 h 787033"/>
              <a:gd name="connsiteX3" fmla="*/ 159488 w 1850065"/>
              <a:gd name="connsiteY3" fmla="*/ 669851 h 787033"/>
              <a:gd name="connsiteX4" fmla="*/ 127591 w 1850065"/>
              <a:gd name="connsiteY4" fmla="*/ 659218 h 787033"/>
              <a:gd name="connsiteX5" fmla="*/ 63795 w 1850065"/>
              <a:gd name="connsiteY5" fmla="*/ 606056 h 787033"/>
              <a:gd name="connsiteX6" fmla="*/ 31898 w 1850065"/>
              <a:gd name="connsiteY6" fmla="*/ 542260 h 787033"/>
              <a:gd name="connsiteX7" fmla="*/ 10632 w 1850065"/>
              <a:gd name="connsiteY7" fmla="*/ 467832 h 787033"/>
              <a:gd name="connsiteX8" fmla="*/ 0 w 1850065"/>
              <a:gd name="connsiteY8" fmla="*/ 435935 h 787033"/>
              <a:gd name="connsiteX9" fmla="*/ 10632 w 1850065"/>
              <a:gd name="connsiteY9" fmla="*/ 297711 h 787033"/>
              <a:gd name="connsiteX10" fmla="*/ 21265 w 1850065"/>
              <a:gd name="connsiteY10" fmla="*/ 265814 h 787033"/>
              <a:gd name="connsiteX11" fmla="*/ 53163 w 1850065"/>
              <a:gd name="connsiteY11" fmla="*/ 223283 h 787033"/>
              <a:gd name="connsiteX12" fmla="*/ 159488 w 1850065"/>
              <a:gd name="connsiteY12" fmla="*/ 116958 h 787033"/>
              <a:gd name="connsiteX13" fmla="*/ 244549 w 1850065"/>
              <a:gd name="connsiteY13" fmla="*/ 74428 h 787033"/>
              <a:gd name="connsiteX14" fmla="*/ 350874 w 1850065"/>
              <a:gd name="connsiteY14" fmla="*/ 53162 h 787033"/>
              <a:gd name="connsiteX15" fmla="*/ 393404 w 1850065"/>
              <a:gd name="connsiteY15" fmla="*/ 42530 h 787033"/>
              <a:gd name="connsiteX16" fmla="*/ 457200 w 1850065"/>
              <a:gd name="connsiteY16" fmla="*/ 21265 h 787033"/>
              <a:gd name="connsiteX17" fmla="*/ 712381 w 1850065"/>
              <a:gd name="connsiteY17" fmla="*/ 0 h 787033"/>
              <a:gd name="connsiteX18" fmla="*/ 956930 w 1850065"/>
              <a:gd name="connsiteY18" fmla="*/ 10632 h 787033"/>
              <a:gd name="connsiteX19" fmla="*/ 1127051 w 1850065"/>
              <a:gd name="connsiteY19" fmla="*/ 31897 h 787033"/>
              <a:gd name="connsiteX20" fmla="*/ 1212111 w 1850065"/>
              <a:gd name="connsiteY20" fmla="*/ 42530 h 787033"/>
              <a:gd name="connsiteX21" fmla="*/ 1307804 w 1850065"/>
              <a:gd name="connsiteY21" fmla="*/ 148856 h 787033"/>
              <a:gd name="connsiteX22" fmla="*/ 1275907 w 1850065"/>
              <a:gd name="connsiteY22" fmla="*/ 265814 h 787033"/>
              <a:gd name="connsiteX23" fmla="*/ 1307804 w 1850065"/>
              <a:gd name="connsiteY23" fmla="*/ 276446 h 787033"/>
              <a:gd name="connsiteX24" fmla="*/ 1690577 w 1850065"/>
              <a:gd name="connsiteY24" fmla="*/ 287079 h 787033"/>
              <a:gd name="connsiteX25" fmla="*/ 1754372 w 1850065"/>
              <a:gd name="connsiteY25" fmla="*/ 318976 h 787033"/>
              <a:gd name="connsiteX26" fmla="*/ 1807535 w 1850065"/>
              <a:gd name="connsiteY26" fmla="*/ 350874 h 787033"/>
              <a:gd name="connsiteX27" fmla="*/ 1828800 w 1850065"/>
              <a:gd name="connsiteY27" fmla="*/ 382772 h 787033"/>
              <a:gd name="connsiteX28" fmla="*/ 1850065 w 1850065"/>
              <a:gd name="connsiteY28" fmla="*/ 446567 h 787033"/>
              <a:gd name="connsiteX29" fmla="*/ 1839432 w 1850065"/>
              <a:gd name="connsiteY29" fmla="*/ 552893 h 787033"/>
              <a:gd name="connsiteX30" fmla="*/ 1828800 w 1850065"/>
              <a:gd name="connsiteY30" fmla="*/ 584790 h 787033"/>
              <a:gd name="connsiteX31" fmla="*/ 1733107 w 1850065"/>
              <a:gd name="connsiteY31" fmla="*/ 659218 h 787033"/>
              <a:gd name="connsiteX32" fmla="*/ 1669311 w 1850065"/>
              <a:gd name="connsiteY32" fmla="*/ 669851 h 787033"/>
              <a:gd name="connsiteX33" fmla="*/ 1637414 w 1850065"/>
              <a:gd name="connsiteY33" fmla="*/ 680483 h 787033"/>
              <a:gd name="connsiteX34" fmla="*/ 1584251 w 1850065"/>
              <a:gd name="connsiteY34" fmla="*/ 691116 h 787033"/>
              <a:gd name="connsiteX35" fmla="*/ 1541721 w 1850065"/>
              <a:gd name="connsiteY35" fmla="*/ 701749 h 787033"/>
              <a:gd name="connsiteX36" fmla="*/ 1403498 w 1850065"/>
              <a:gd name="connsiteY36" fmla="*/ 712381 h 787033"/>
              <a:gd name="connsiteX37" fmla="*/ 1212111 w 1850065"/>
              <a:gd name="connsiteY37" fmla="*/ 733646 h 787033"/>
              <a:gd name="connsiteX38" fmla="*/ 1148316 w 1850065"/>
              <a:gd name="connsiteY38" fmla="*/ 744279 h 787033"/>
              <a:gd name="connsiteX39" fmla="*/ 1116418 w 1850065"/>
              <a:gd name="connsiteY39" fmla="*/ 754911 h 787033"/>
              <a:gd name="connsiteX40" fmla="*/ 691116 w 1850065"/>
              <a:gd name="connsiteY40" fmla="*/ 786809 h 787033"/>
              <a:gd name="connsiteX0" fmla="*/ 691116 w 1850065"/>
              <a:gd name="connsiteY0" fmla="*/ 786809 h 786809"/>
              <a:gd name="connsiteX1" fmla="*/ 244549 w 1850065"/>
              <a:gd name="connsiteY1" fmla="*/ 701749 h 786809"/>
              <a:gd name="connsiteX2" fmla="*/ 159488 w 1850065"/>
              <a:gd name="connsiteY2" fmla="*/ 669851 h 786809"/>
              <a:gd name="connsiteX3" fmla="*/ 127591 w 1850065"/>
              <a:gd name="connsiteY3" fmla="*/ 659218 h 786809"/>
              <a:gd name="connsiteX4" fmla="*/ 63795 w 1850065"/>
              <a:gd name="connsiteY4" fmla="*/ 606056 h 786809"/>
              <a:gd name="connsiteX5" fmla="*/ 31898 w 1850065"/>
              <a:gd name="connsiteY5" fmla="*/ 542260 h 786809"/>
              <a:gd name="connsiteX6" fmla="*/ 10632 w 1850065"/>
              <a:gd name="connsiteY6" fmla="*/ 467832 h 786809"/>
              <a:gd name="connsiteX7" fmla="*/ 0 w 1850065"/>
              <a:gd name="connsiteY7" fmla="*/ 435935 h 786809"/>
              <a:gd name="connsiteX8" fmla="*/ 10632 w 1850065"/>
              <a:gd name="connsiteY8" fmla="*/ 297711 h 786809"/>
              <a:gd name="connsiteX9" fmla="*/ 21265 w 1850065"/>
              <a:gd name="connsiteY9" fmla="*/ 265814 h 786809"/>
              <a:gd name="connsiteX10" fmla="*/ 53163 w 1850065"/>
              <a:gd name="connsiteY10" fmla="*/ 223283 h 786809"/>
              <a:gd name="connsiteX11" fmla="*/ 159488 w 1850065"/>
              <a:gd name="connsiteY11" fmla="*/ 116958 h 786809"/>
              <a:gd name="connsiteX12" fmla="*/ 244549 w 1850065"/>
              <a:gd name="connsiteY12" fmla="*/ 74428 h 786809"/>
              <a:gd name="connsiteX13" fmla="*/ 350874 w 1850065"/>
              <a:gd name="connsiteY13" fmla="*/ 53162 h 786809"/>
              <a:gd name="connsiteX14" fmla="*/ 393404 w 1850065"/>
              <a:gd name="connsiteY14" fmla="*/ 42530 h 786809"/>
              <a:gd name="connsiteX15" fmla="*/ 457200 w 1850065"/>
              <a:gd name="connsiteY15" fmla="*/ 21265 h 786809"/>
              <a:gd name="connsiteX16" fmla="*/ 712381 w 1850065"/>
              <a:gd name="connsiteY16" fmla="*/ 0 h 786809"/>
              <a:gd name="connsiteX17" fmla="*/ 956930 w 1850065"/>
              <a:gd name="connsiteY17" fmla="*/ 10632 h 786809"/>
              <a:gd name="connsiteX18" fmla="*/ 1127051 w 1850065"/>
              <a:gd name="connsiteY18" fmla="*/ 31897 h 786809"/>
              <a:gd name="connsiteX19" fmla="*/ 1212111 w 1850065"/>
              <a:gd name="connsiteY19" fmla="*/ 42530 h 786809"/>
              <a:gd name="connsiteX20" fmla="*/ 1307804 w 1850065"/>
              <a:gd name="connsiteY20" fmla="*/ 148856 h 786809"/>
              <a:gd name="connsiteX21" fmla="*/ 1275907 w 1850065"/>
              <a:gd name="connsiteY21" fmla="*/ 265814 h 786809"/>
              <a:gd name="connsiteX22" fmla="*/ 1307804 w 1850065"/>
              <a:gd name="connsiteY22" fmla="*/ 276446 h 786809"/>
              <a:gd name="connsiteX23" fmla="*/ 1690577 w 1850065"/>
              <a:gd name="connsiteY23" fmla="*/ 287079 h 786809"/>
              <a:gd name="connsiteX24" fmla="*/ 1754372 w 1850065"/>
              <a:gd name="connsiteY24" fmla="*/ 318976 h 786809"/>
              <a:gd name="connsiteX25" fmla="*/ 1807535 w 1850065"/>
              <a:gd name="connsiteY25" fmla="*/ 350874 h 786809"/>
              <a:gd name="connsiteX26" fmla="*/ 1828800 w 1850065"/>
              <a:gd name="connsiteY26" fmla="*/ 382772 h 786809"/>
              <a:gd name="connsiteX27" fmla="*/ 1850065 w 1850065"/>
              <a:gd name="connsiteY27" fmla="*/ 446567 h 786809"/>
              <a:gd name="connsiteX28" fmla="*/ 1839432 w 1850065"/>
              <a:gd name="connsiteY28" fmla="*/ 552893 h 786809"/>
              <a:gd name="connsiteX29" fmla="*/ 1828800 w 1850065"/>
              <a:gd name="connsiteY29" fmla="*/ 584790 h 786809"/>
              <a:gd name="connsiteX30" fmla="*/ 1733107 w 1850065"/>
              <a:gd name="connsiteY30" fmla="*/ 659218 h 786809"/>
              <a:gd name="connsiteX31" fmla="*/ 1669311 w 1850065"/>
              <a:gd name="connsiteY31" fmla="*/ 669851 h 786809"/>
              <a:gd name="connsiteX32" fmla="*/ 1637414 w 1850065"/>
              <a:gd name="connsiteY32" fmla="*/ 680483 h 786809"/>
              <a:gd name="connsiteX33" fmla="*/ 1584251 w 1850065"/>
              <a:gd name="connsiteY33" fmla="*/ 691116 h 786809"/>
              <a:gd name="connsiteX34" fmla="*/ 1541721 w 1850065"/>
              <a:gd name="connsiteY34" fmla="*/ 701749 h 786809"/>
              <a:gd name="connsiteX35" fmla="*/ 1403498 w 1850065"/>
              <a:gd name="connsiteY35" fmla="*/ 712381 h 786809"/>
              <a:gd name="connsiteX36" fmla="*/ 1212111 w 1850065"/>
              <a:gd name="connsiteY36" fmla="*/ 733646 h 786809"/>
              <a:gd name="connsiteX37" fmla="*/ 1148316 w 1850065"/>
              <a:gd name="connsiteY37" fmla="*/ 744279 h 786809"/>
              <a:gd name="connsiteX38" fmla="*/ 1116418 w 1850065"/>
              <a:gd name="connsiteY38" fmla="*/ 754911 h 786809"/>
              <a:gd name="connsiteX39" fmla="*/ 691116 w 1850065"/>
              <a:gd name="connsiteY39" fmla="*/ 786809 h 786809"/>
              <a:gd name="connsiteX0" fmla="*/ 691116 w 1850065"/>
              <a:gd name="connsiteY0" fmla="*/ 786809 h 787632"/>
              <a:gd name="connsiteX1" fmla="*/ 244549 w 1850065"/>
              <a:gd name="connsiteY1" fmla="*/ 701749 h 787632"/>
              <a:gd name="connsiteX2" fmla="*/ 159488 w 1850065"/>
              <a:gd name="connsiteY2" fmla="*/ 669851 h 787632"/>
              <a:gd name="connsiteX3" fmla="*/ 127591 w 1850065"/>
              <a:gd name="connsiteY3" fmla="*/ 659218 h 787632"/>
              <a:gd name="connsiteX4" fmla="*/ 63795 w 1850065"/>
              <a:gd name="connsiteY4" fmla="*/ 606056 h 787632"/>
              <a:gd name="connsiteX5" fmla="*/ 31898 w 1850065"/>
              <a:gd name="connsiteY5" fmla="*/ 542260 h 787632"/>
              <a:gd name="connsiteX6" fmla="*/ 10632 w 1850065"/>
              <a:gd name="connsiteY6" fmla="*/ 467832 h 787632"/>
              <a:gd name="connsiteX7" fmla="*/ 0 w 1850065"/>
              <a:gd name="connsiteY7" fmla="*/ 435935 h 787632"/>
              <a:gd name="connsiteX8" fmla="*/ 10632 w 1850065"/>
              <a:gd name="connsiteY8" fmla="*/ 297711 h 787632"/>
              <a:gd name="connsiteX9" fmla="*/ 21265 w 1850065"/>
              <a:gd name="connsiteY9" fmla="*/ 265814 h 787632"/>
              <a:gd name="connsiteX10" fmla="*/ 53163 w 1850065"/>
              <a:gd name="connsiteY10" fmla="*/ 223283 h 787632"/>
              <a:gd name="connsiteX11" fmla="*/ 159488 w 1850065"/>
              <a:gd name="connsiteY11" fmla="*/ 116958 h 787632"/>
              <a:gd name="connsiteX12" fmla="*/ 244549 w 1850065"/>
              <a:gd name="connsiteY12" fmla="*/ 74428 h 787632"/>
              <a:gd name="connsiteX13" fmla="*/ 350874 w 1850065"/>
              <a:gd name="connsiteY13" fmla="*/ 53162 h 787632"/>
              <a:gd name="connsiteX14" fmla="*/ 393404 w 1850065"/>
              <a:gd name="connsiteY14" fmla="*/ 42530 h 787632"/>
              <a:gd name="connsiteX15" fmla="*/ 457200 w 1850065"/>
              <a:gd name="connsiteY15" fmla="*/ 21265 h 787632"/>
              <a:gd name="connsiteX16" fmla="*/ 712381 w 1850065"/>
              <a:gd name="connsiteY16" fmla="*/ 0 h 787632"/>
              <a:gd name="connsiteX17" fmla="*/ 956930 w 1850065"/>
              <a:gd name="connsiteY17" fmla="*/ 10632 h 787632"/>
              <a:gd name="connsiteX18" fmla="*/ 1127051 w 1850065"/>
              <a:gd name="connsiteY18" fmla="*/ 31897 h 787632"/>
              <a:gd name="connsiteX19" fmla="*/ 1212111 w 1850065"/>
              <a:gd name="connsiteY19" fmla="*/ 42530 h 787632"/>
              <a:gd name="connsiteX20" fmla="*/ 1307804 w 1850065"/>
              <a:gd name="connsiteY20" fmla="*/ 148856 h 787632"/>
              <a:gd name="connsiteX21" fmla="*/ 1275907 w 1850065"/>
              <a:gd name="connsiteY21" fmla="*/ 265814 h 787632"/>
              <a:gd name="connsiteX22" fmla="*/ 1307804 w 1850065"/>
              <a:gd name="connsiteY22" fmla="*/ 276446 h 787632"/>
              <a:gd name="connsiteX23" fmla="*/ 1690577 w 1850065"/>
              <a:gd name="connsiteY23" fmla="*/ 287079 h 787632"/>
              <a:gd name="connsiteX24" fmla="*/ 1754372 w 1850065"/>
              <a:gd name="connsiteY24" fmla="*/ 318976 h 787632"/>
              <a:gd name="connsiteX25" fmla="*/ 1807535 w 1850065"/>
              <a:gd name="connsiteY25" fmla="*/ 350874 h 787632"/>
              <a:gd name="connsiteX26" fmla="*/ 1828800 w 1850065"/>
              <a:gd name="connsiteY26" fmla="*/ 382772 h 787632"/>
              <a:gd name="connsiteX27" fmla="*/ 1850065 w 1850065"/>
              <a:gd name="connsiteY27" fmla="*/ 446567 h 787632"/>
              <a:gd name="connsiteX28" fmla="*/ 1839432 w 1850065"/>
              <a:gd name="connsiteY28" fmla="*/ 552893 h 787632"/>
              <a:gd name="connsiteX29" fmla="*/ 1828800 w 1850065"/>
              <a:gd name="connsiteY29" fmla="*/ 584790 h 787632"/>
              <a:gd name="connsiteX30" fmla="*/ 1733107 w 1850065"/>
              <a:gd name="connsiteY30" fmla="*/ 659218 h 787632"/>
              <a:gd name="connsiteX31" fmla="*/ 1669311 w 1850065"/>
              <a:gd name="connsiteY31" fmla="*/ 669851 h 787632"/>
              <a:gd name="connsiteX32" fmla="*/ 1637414 w 1850065"/>
              <a:gd name="connsiteY32" fmla="*/ 680483 h 787632"/>
              <a:gd name="connsiteX33" fmla="*/ 1584251 w 1850065"/>
              <a:gd name="connsiteY33" fmla="*/ 691116 h 787632"/>
              <a:gd name="connsiteX34" fmla="*/ 1541721 w 1850065"/>
              <a:gd name="connsiteY34" fmla="*/ 701749 h 787632"/>
              <a:gd name="connsiteX35" fmla="*/ 1403498 w 1850065"/>
              <a:gd name="connsiteY35" fmla="*/ 712381 h 787632"/>
              <a:gd name="connsiteX36" fmla="*/ 1212111 w 1850065"/>
              <a:gd name="connsiteY36" fmla="*/ 733646 h 787632"/>
              <a:gd name="connsiteX37" fmla="*/ 1148316 w 1850065"/>
              <a:gd name="connsiteY37" fmla="*/ 744279 h 787632"/>
              <a:gd name="connsiteX38" fmla="*/ 691116 w 1850065"/>
              <a:gd name="connsiteY38" fmla="*/ 786809 h 787632"/>
              <a:gd name="connsiteX0" fmla="*/ 691116 w 1850065"/>
              <a:gd name="connsiteY0" fmla="*/ 786809 h 787234"/>
              <a:gd name="connsiteX1" fmla="*/ 244549 w 1850065"/>
              <a:gd name="connsiteY1" fmla="*/ 701749 h 787234"/>
              <a:gd name="connsiteX2" fmla="*/ 159488 w 1850065"/>
              <a:gd name="connsiteY2" fmla="*/ 669851 h 787234"/>
              <a:gd name="connsiteX3" fmla="*/ 127591 w 1850065"/>
              <a:gd name="connsiteY3" fmla="*/ 659218 h 787234"/>
              <a:gd name="connsiteX4" fmla="*/ 63795 w 1850065"/>
              <a:gd name="connsiteY4" fmla="*/ 606056 h 787234"/>
              <a:gd name="connsiteX5" fmla="*/ 31898 w 1850065"/>
              <a:gd name="connsiteY5" fmla="*/ 542260 h 787234"/>
              <a:gd name="connsiteX6" fmla="*/ 10632 w 1850065"/>
              <a:gd name="connsiteY6" fmla="*/ 467832 h 787234"/>
              <a:gd name="connsiteX7" fmla="*/ 0 w 1850065"/>
              <a:gd name="connsiteY7" fmla="*/ 435935 h 787234"/>
              <a:gd name="connsiteX8" fmla="*/ 10632 w 1850065"/>
              <a:gd name="connsiteY8" fmla="*/ 297711 h 787234"/>
              <a:gd name="connsiteX9" fmla="*/ 21265 w 1850065"/>
              <a:gd name="connsiteY9" fmla="*/ 265814 h 787234"/>
              <a:gd name="connsiteX10" fmla="*/ 53163 w 1850065"/>
              <a:gd name="connsiteY10" fmla="*/ 223283 h 787234"/>
              <a:gd name="connsiteX11" fmla="*/ 159488 w 1850065"/>
              <a:gd name="connsiteY11" fmla="*/ 116958 h 787234"/>
              <a:gd name="connsiteX12" fmla="*/ 244549 w 1850065"/>
              <a:gd name="connsiteY12" fmla="*/ 74428 h 787234"/>
              <a:gd name="connsiteX13" fmla="*/ 350874 w 1850065"/>
              <a:gd name="connsiteY13" fmla="*/ 53162 h 787234"/>
              <a:gd name="connsiteX14" fmla="*/ 393404 w 1850065"/>
              <a:gd name="connsiteY14" fmla="*/ 42530 h 787234"/>
              <a:gd name="connsiteX15" fmla="*/ 457200 w 1850065"/>
              <a:gd name="connsiteY15" fmla="*/ 21265 h 787234"/>
              <a:gd name="connsiteX16" fmla="*/ 712381 w 1850065"/>
              <a:gd name="connsiteY16" fmla="*/ 0 h 787234"/>
              <a:gd name="connsiteX17" fmla="*/ 956930 w 1850065"/>
              <a:gd name="connsiteY17" fmla="*/ 10632 h 787234"/>
              <a:gd name="connsiteX18" fmla="*/ 1127051 w 1850065"/>
              <a:gd name="connsiteY18" fmla="*/ 31897 h 787234"/>
              <a:gd name="connsiteX19" fmla="*/ 1212111 w 1850065"/>
              <a:gd name="connsiteY19" fmla="*/ 42530 h 787234"/>
              <a:gd name="connsiteX20" fmla="*/ 1307804 w 1850065"/>
              <a:gd name="connsiteY20" fmla="*/ 148856 h 787234"/>
              <a:gd name="connsiteX21" fmla="*/ 1275907 w 1850065"/>
              <a:gd name="connsiteY21" fmla="*/ 265814 h 787234"/>
              <a:gd name="connsiteX22" fmla="*/ 1307804 w 1850065"/>
              <a:gd name="connsiteY22" fmla="*/ 276446 h 787234"/>
              <a:gd name="connsiteX23" fmla="*/ 1690577 w 1850065"/>
              <a:gd name="connsiteY23" fmla="*/ 287079 h 787234"/>
              <a:gd name="connsiteX24" fmla="*/ 1754372 w 1850065"/>
              <a:gd name="connsiteY24" fmla="*/ 318976 h 787234"/>
              <a:gd name="connsiteX25" fmla="*/ 1807535 w 1850065"/>
              <a:gd name="connsiteY25" fmla="*/ 350874 h 787234"/>
              <a:gd name="connsiteX26" fmla="*/ 1828800 w 1850065"/>
              <a:gd name="connsiteY26" fmla="*/ 382772 h 787234"/>
              <a:gd name="connsiteX27" fmla="*/ 1850065 w 1850065"/>
              <a:gd name="connsiteY27" fmla="*/ 446567 h 787234"/>
              <a:gd name="connsiteX28" fmla="*/ 1839432 w 1850065"/>
              <a:gd name="connsiteY28" fmla="*/ 552893 h 787234"/>
              <a:gd name="connsiteX29" fmla="*/ 1828800 w 1850065"/>
              <a:gd name="connsiteY29" fmla="*/ 584790 h 787234"/>
              <a:gd name="connsiteX30" fmla="*/ 1733107 w 1850065"/>
              <a:gd name="connsiteY30" fmla="*/ 659218 h 787234"/>
              <a:gd name="connsiteX31" fmla="*/ 1669311 w 1850065"/>
              <a:gd name="connsiteY31" fmla="*/ 669851 h 787234"/>
              <a:gd name="connsiteX32" fmla="*/ 1637414 w 1850065"/>
              <a:gd name="connsiteY32" fmla="*/ 680483 h 787234"/>
              <a:gd name="connsiteX33" fmla="*/ 1584251 w 1850065"/>
              <a:gd name="connsiteY33" fmla="*/ 691116 h 787234"/>
              <a:gd name="connsiteX34" fmla="*/ 1541721 w 1850065"/>
              <a:gd name="connsiteY34" fmla="*/ 701749 h 787234"/>
              <a:gd name="connsiteX35" fmla="*/ 1403498 w 1850065"/>
              <a:gd name="connsiteY35" fmla="*/ 712381 h 787234"/>
              <a:gd name="connsiteX36" fmla="*/ 1212111 w 1850065"/>
              <a:gd name="connsiteY36" fmla="*/ 733646 h 787234"/>
              <a:gd name="connsiteX37" fmla="*/ 691116 w 1850065"/>
              <a:gd name="connsiteY37" fmla="*/ 786809 h 787234"/>
              <a:gd name="connsiteX0" fmla="*/ 691116 w 1850065"/>
              <a:gd name="connsiteY0" fmla="*/ 786809 h 786846"/>
              <a:gd name="connsiteX1" fmla="*/ 244549 w 1850065"/>
              <a:gd name="connsiteY1" fmla="*/ 701749 h 786846"/>
              <a:gd name="connsiteX2" fmla="*/ 159488 w 1850065"/>
              <a:gd name="connsiteY2" fmla="*/ 669851 h 786846"/>
              <a:gd name="connsiteX3" fmla="*/ 127591 w 1850065"/>
              <a:gd name="connsiteY3" fmla="*/ 659218 h 786846"/>
              <a:gd name="connsiteX4" fmla="*/ 63795 w 1850065"/>
              <a:gd name="connsiteY4" fmla="*/ 606056 h 786846"/>
              <a:gd name="connsiteX5" fmla="*/ 31898 w 1850065"/>
              <a:gd name="connsiteY5" fmla="*/ 542260 h 786846"/>
              <a:gd name="connsiteX6" fmla="*/ 10632 w 1850065"/>
              <a:gd name="connsiteY6" fmla="*/ 467832 h 786846"/>
              <a:gd name="connsiteX7" fmla="*/ 0 w 1850065"/>
              <a:gd name="connsiteY7" fmla="*/ 435935 h 786846"/>
              <a:gd name="connsiteX8" fmla="*/ 10632 w 1850065"/>
              <a:gd name="connsiteY8" fmla="*/ 297711 h 786846"/>
              <a:gd name="connsiteX9" fmla="*/ 21265 w 1850065"/>
              <a:gd name="connsiteY9" fmla="*/ 265814 h 786846"/>
              <a:gd name="connsiteX10" fmla="*/ 53163 w 1850065"/>
              <a:gd name="connsiteY10" fmla="*/ 223283 h 786846"/>
              <a:gd name="connsiteX11" fmla="*/ 159488 w 1850065"/>
              <a:gd name="connsiteY11" fmla="*/ 116958 h 786846"/>
              <a:gd name="connsiteX12" fmla="*/ 244549 w 1850065"/>
              <a:gd name="connsiteY12" fmla="*/ 74428 h 786846"/>
              <a:gd name="connsiteX13" fmla="*/ 350874 w 1850065"/>
              <a:gd name="connsiteY13" fmla="*/ 53162 h 786846"/>
              <a:gd name="connsiteX14" fmla="*/ 393404 w 1850065"/>
              <a:gd name="connsiteY14" fmla="*/ 42530 h 786846"/>
              <a:gd name="connsiteX15" fmla="*/ 457200 w 1850065"/>
              <a:gd name="connsiteY15" fmla="*/ 21265 h 786846"/>
              <a:gd name="connsiteX16" fmla="*/ 712381 w 1850065"/>
              <a:gd name="connsiteY16" fmla="*/ 0 h 786846"/>
              <a:gd name="connsiteX17" fmla="*/ 956930 w 1850065"/>
              <a:gd name="connsiteY17" fmla="*/ 10632 h 786846"/>
              <a:gd name="connsiteX18" fmla="*/ 1127051 w 1850065"/>
              <a:gd name="connsiteY18" fmla="*/ 31897 h 786846"/>
              <a:gd name="connsiteX19" fmla="*/ 1212111 w 1850065"/>
              <a:gd name="connsiteY19" fmla="*/ 42530 h 786846"/>
              <a:gd name="connsiteX20" fmla="*/ 1307804 w 1850065"/>
              <a:gd name="connsiteY20" fmla="*/ 148856 h 786846"/>
              <a:gd name="connsiteX21" fmla="*/ 1275907 w 1850065"/>
              <a:gd name="connsiteY21" fmla="*/ 265814 h 786846"/>
              <a:gd name="connsiteX22" fmla="*/ 1307804 w 1850065"/>
              <a:gd name="connsiteY22" fmla="*/ 276446 h 786846"/>
              <a:gd name="connsiteX23" fmla="*/ 1690577 w 1850065"/>
              <a:gd name="connsiteY23" fmla="*/ 287079 h 786846"/>
              <a:gd name="connsiteX24" fmla="*/ 1754372 w 1850065"/>
              <a:gd name="connsiteY24" fmla="*/ 318976 h 786846"/>
              <a:gd name="connsiteX25" fmla="*/ 1807535 w 1850065"/>
              <a:gd name="connsiteY25" fmla="*/ 350874 h 786846"/>
              <a:gd name="connsiteX26" fmla="*/ 1828800 w 1850065"/>
              <a:gd name="connsiteY26" fmla="*/ 382772 h 786846"/>
              <a:gd name="connsiteX27" fmla="*/ 1850065 w 1850065"/>
              <a:gd name="connsiteY27" fmla="*/ 446567 h 786846"/>
              <a:gd name="connsiteX28" fmla="*/ 1839432 w 1850065"/>
              <a:gd name="connsiteY28" fmla="*/ 552893 h 786846"/>
              <a:gd name="connsiteX29" fmla="*/ 1828800 w 1850065"/>
              <a:gd name="connsiteY29" fmla="*/ 584790 h 786846"/>
              <a:gd name="connsiteX30" fmla="*/ 1733107 w 1850065"/>
              <a:gd name="connsiteY30" fmla="*/ 659218 h 786846"/>
              <a:gd name="connsiteX31" fmla="*/ 1669311 w 1850065"/>
              <a:gd name="connsiteY31" fmla="*/ 669851 h 786846"/>
              <a:gd name="connsiteX32" fmla="*/ 1637414 w 1850065"/>
              <a:gd name="connsiteY32" fmla="*/ 680483 h 786846"/>
              <a:gd name="connsiteX33" fmla="*/ 1584251 w 1850065"/>
              <a:gd name="connsiteY33" fmla="*/ 691116 h 786846"/>
              <a:gd name="connsiteX34" fmla="*/ 1541721 w 1850065"/>
              <a:gd name="connsiteY34" fmla="*/ 701749 h 786846"/>
              <a:gd name="connsiteX35" fmla="*/ 1403498 w 1850065"/>
              <a:gd name="connsiteY35" fmla="*/ 712381 h 786846"/>
              <a:gd name="connsiteX36" fmla="*/ 691116 w 1850065"/>
              <a:gd name="connsiteY36" fmla="*/ 786809 h 786846"/>
              <a:gd name="connsiteX0" fmla="*/ 691116 w 1850065"/>
              <a:gd name="connsiteY0" fmla="*/ 786809 h 786809"/>
              <a:gd name="connsiteX1" fmla="*/ 244549 w 1850065"/>
              <a:gd name="connsiteY1" fmla="*/ 701749 h 786809"/>
              <a:gd name="connsiteX2" fmla="*/ 159488 w 1850065"/>
              <a:gd name="connsiteY2" fmla="*/ 669851 h 786809"/>
              <a:gd name="connsiteX3" fmla="*/ 127591 w 1850065"/>
              <a:gd name="connsiteY3" fmla="*/ 659218 h 786809"/>
              <a:gd name="connsiteX4" fmla="*/ 63795 w 1850065"/>
              <a:gd name="connsiteY4" fmla="*/ 606056 h 786809"/>
              <a:gd name="connsiteX5" fmla="*/ 31898 w 1850065"/>
              <a:gd name="connsiteY5" fmla="*/ 542260 h 786809"/>
              <a:gd name="connsiteX6" fmla="*/ 10632 w 1850065"/>
              <a:gd name="connsiteY6" fmla="*/ 467832 h 786809"/>
              <a:gd name="connsiteX7" fmla="*/ 0 w 1850065"/>
              <a:gd name="connsiteY7" fmla="*/ 435935 h 786809"/>
              <a:gd name="connsiteX8" fmla="*/ 10632 w 1850065"/>
              <a:gd name="connsiteY8" fmla="*/ 297711 h 786809"/>
              <a:gd name="connsiteX9" fmla="*/ 21265 w 1850065"/>
              <a:gd name="connsiteY9" fmla="*/ 265814 h 786809"/>
              <a:gd name="connsiteX10" fmla="*/ 53163 w 1850065"/>
              <a:gd name="connsiteY10" fmla="*/ 223283 h 786809"/>
              <a:gd name="connsiteX11" fmla="*/ 159488 w 1850065"/>
              <a:gd name="connsiteY11" fmla="*/ 116958 h 786809"/>
              <a:gd name="connsiteX12" fmla="*/ 244549 w 1850065"/>
              <a:gd name="connsiteY12" fmla="*/ 74428 h 786809"/>
              <a:gd name="connsiteX13" fmla="*/ 350874 w 1850065"/>
              <a:gd name="connsiteY13" fmla="*/ 53162 h 786809"/>
              <a:gd name="connsiteX14" fmla="*/ 393404 w 1850065"/>
              <a:gd name="connsiteY14" fmla="*/ 42530 h 786809"/>
              <a:gd name="connsiteX15" fmla="*/ 457200 w 1850065"/>
              <a:gd name="connsiteY15" fmla="*/ 21265 h 786809"/>
              <a:gd name="connsiteX16" fmla="*/ 712381 w 1850065"/>
              <a:gd name="connsiteY16" fmla="*/ 0 h 786809"/>
              <a:gd name="connsiteX17" fmla="*/ 956930 w 1850065"/>
              <a:gd name="connsiteY17" fmla="*/ 10632 h 786809"/>
              <a:gd name="connsiteX18" fmla="*/ 1127051 w 1850065"/>
              <a:gd name="connsiteY18" fmla="*/ 31897 h 786809"/>
              <a:gd name="connsiteX19" fmla="*/ 1212111 w 1850065"/>
              <a:gd name="connsiteY19" fmla="*/ 42530 h 786809"/>
              <a:gd name="connsiteX20" fmla="*/ 1307804 w 1850065"/>
              <a:gd name="connsiteY20" fmla="*/ 148856 h 786809"/>
              <a:gd name="connsiteX21" fmla="*/ 1275907 w 1850065"/>
              <a:gd name="connsiteY21" fmla="*/ 265814 h 786809"/>
              <a:gd name="connsiteX22" fmla="*/ 1307804 w 1850065"/>
              <a:gd name="connsiteY22" fmla="*/ 276446 h 786809"/>
              <a:gd name="connsiteX23" fmla="*/ 1690577 w 1850065"/>
              <a:gd name="connsiteY23" fmla="*/ 287079 h 786809"/>
              <a:gd name="connsiteX24" fmla="*/ 1754372 w 1850065"/>
              <a:gd name="connsiteY24" fmla="*/ 318976 h 786809"/>
              <a:gd name="connsiteX25" fmla="*/ 1807535 w 1850065"/>
              <a:gd name="connsiteY25" fmla="*/ 350874 h 786809"/>
              <a:gd name="connsiteX26" fmla="*/ 1828800 w 1850065"/>
              <a:gd name="connsiteY26" fmla="*/ 382772 h 786809"/>
              <a:gd name="connsiteX27" fmla="*/ 1850065 w 1850065"/>
              <a:gd name="connsiteY27" fmla="*/ 446567 h 786809"/>
              <a:gd name="connsiteX28" fmla="*/ 1839432 w 1850065"/>
              <a:gd name="connsiteY28" fmla="*/ 552893 h 786809"/>
              <a:gd name="connsiteX29" fmla="*/ 1828800 w 1850065"/>
              <a:gd name="connsiteY29" fmla="*/ 584790 h 786809"/>
              <a:gd name="connsiteX30" fmla="*/ 1733107 w 1850065"/>
              <a:gd name="connsiteY30" fmla="*/ 659218 h 786809"/>
              <a:gd name="connsiteX31" fmla="*/ 1669311 w 1850065"/>
              <a:gd name="connsiteY31" fmla="*/ 669851 h 786809"/>
              <a:gd name="connsiteX32" fmla="*/ 1637414 w 1850065"/>
              <a:gd name="connsiteY32" fmla="*/ 680483 h 786809"/>
              <a:gd name="connsiteX33" fmla="*/ 1584251 w 1850065"/>
              <a:gd name="connsiteY33" fmla="*/ 691116 h 786809"/>
              <a:gd name="connsiteX34" fmla="*/ 1541721 w 1850065"/>
              <a:gd name="connsiteY34" fmla="*/ 701749 h 786809"/>
              <a:gd name="connsiteX35" fmla="*/ 691116 w 1850065"/>
              <a:gd name="connsiteY35" fmla="*/ 786809 h 786809"/>
              <a:gd name="connsiteX0" fmla="*/ 691116 w 1850065"/>
              <a:gd name="connsiteY0" fmla="*/ 786809 h 786809"/>
              <a:gd name="connsiteX1" fmla="*/ 244549 w 1850065"/>
              <a:gd name="connsiteY1" fmla="*/ 701749 h 786809"/>
              <a:gd name="connsiteX2" fmla="*/ 159488 w 1850065"/>
              <a:gd name="connsiteY2" fmla="*/ 669851 h 786809"/>
              <a:gd name="connsiteX3" fmla="*/ 127591 w 1850065"/>
              <a:gd name="connsiteY3" fmla="*/ 659218 h 786809"/>
              <a:gd name="connsiteX4" fmla="*/ 63795 w 1850065"/>
              <a:gd name="connsiteY4" fmla="*/ 606056 h 786809"/>
              <a:gd name="connsiteX5" fmla="*/ 31898 w 1850065"/>
              <a:gd name="connsiteY5" fmla="*/ 542260 h 786809"/>
              <a:gd name="connsiteX6" fmla="*/ 10632 w 1850065"/>
              <a:gd name="connsiteY6" fmla="*/ 467832 h 786809"/>
              <a:gd name="connsiteX7" fmla="*/ 0 w 1850065"/>
              <a:gd name="connsiteY7" fmla="*/ 435935 h 786809"/>
              <a:gd name="connsiteX8" fmla="*/ 10632 w 1850065"/>
              <a:gd name="connsiteY8" fmla="*/ 297711 h 786809"/>
              <a:gd name="connsiteX9" fmla="*/ 21265 w 1850065"/>
              <a:gd name="connsiteY9" fmla="*/ 265814 h 786809"/>
              <a:gd name="connsiteX10" fmla="*/ 53163 w 1850065"/>
              <a:gd name="connsiteY10" fmla="*/ 223283 h 786809"/>
              <a:gd name="connsiteX11" fmla="*/ 159488 w 1850065"/>
              <a:gd name="connsiteY11" fmla="*/ 116958 h 786809"/>
              <a:gd name="connsiteX12" fmla="*/ 244549 w 1850065"/>
              <a:gd name="connsiteY12" fmla="*/ 74428 h 786809"/>
              <a:gd name="connsiteX13" fmla="*/ 350874 w 1850065"/>
              <a:gd name="connsiteY13" fmla="*/ 53162 h 786809"/>
              <a:gd name="connsiteX14" fmla="*/ 393404 w 1850065"/>
              <a:gd name="connsiteY14" fmla="*/ 42530 h 786809"/>
              <a:gd name="connsiteX15" fmla="*/ 457200 w 1850065"/>
              <a:gd name="connsiteY15" fmla="*/ 21265 h 786809"/>
              <a:gd name="connsiteX16" fmla="*/ 712381 w 1850065"/>
              <a:gd name="connsiteY16" fmla="*/ 0 h 786809"/>
              <a:gd name="connsiteX17" fmla="*/ 956930 w 1850065"/>
              <a:gd name="connsiteY17" fmla="*/ 10632 h 786809"/>
              <a:gd name="connsiteX18" fmla="*/ 1127051 w 1850065"/>
              <a:gd name="connsiteY18" fmla="*/ 31897 h 786809"/>
              <a:gd name="connsiteX19" fmla="*/ 1212111 w 1850065"/>
              <a:gd name="connsiteY19" fmla="*/ 42530 h 786809"/>
              <a:gd name="connsiteX20" fmla="*/ 1307804 w 1850065"/>
              <a:gd name="connsiteY20" fmla="*/ 148856 h 786809"/>
              <a:gd name="connsiteX21" fmla="*/ 1275907 w 1850065"/>
              <a:gd name="connsiteY21" fmla="*/ 265814 h 786809"/>
              <a:gd name="connsiteX22" fmla="*/ 1307804 w 1850065"/>
              <a:gd name="connsiteY22" fmla="*/ 276446 h 786809"/>
              <a:gd name="connsiteX23" fmla="*/ 1690577 w 1850065"/>
              <a:gd name="connsiteY23" fmla="*/ 287079 h 786809"/>
              <a:gd name="connsiteX24" fmla="*/ 1754372 w 1850065"/>
              <a:gd name="connsiteY24" fmla="*/ 318976 h 786809"/>
              <a:gd name="connsiteX25" fmla="*/ 1807535 w 1850065"/>
              <a:gd name="connsiteY25" fmla="*/ 350874 h 786809"/>
              <a:gd name="connsiteX26" fmla="*/ 1828800 w 1850065"/>
              <a:gd name="connsiteY26" fmla="*/ 382772 h 786809"/>
              <a:gd name="connsiteX27" fmla="*/ 1850065 w 1850065"/>
              <a:gd name="connsiteY27" fmla="*/ 446567 h 786809"/>
              <a:gd name="connsiteX28" fmla="*/ 1839432 w 1850065"/>
              <a:gd name="connsiteY28" fmla="*/ 552893 h 786809"/>
              <a:gd name="connsiteX29" fmla="*/ 1828800 w 1850065"/>
              <a:gd name="connsiteY29" fmla="*/ 584790 h 786809"/>
              <a:gd name="connsiteX30" fmla="*/ 1733107 w 1850065"/>
              <a:gd name="connsiteY30" fmla="*/ 659218 h 786809"/>
              <a:gd name="connsiteX31" fmla="*/ 1669311 w 1850065"/>
              <a:gd name="connsiteY31" fmla="*/ 669851 h 786809"/>
              <a:gd name="connsiteX32" fmla="*/ 1637414 w 1850065"/>
              <a:gd name="connsiteY32" fmla="*/ 680483 h 786809"/>
              <a:gd name="connsiteX33" fmla="*/ 1541721 w 1850065"/>
              <a:gd name="connsiteY33" fmla="*/ 701749 h 786809"/>
              <a:gd name="connsiteX34" fmla="*/ 691116 w 1850065"/>
              <a:gd name="connsiteY34" fmla="*/ 786809 h 786809"/>
              <a:gd name="connsiteX0" fmla="*/ 691116 w 1850065"/>
              <a:gd name="connsiteY0" fmla="*/ 786809 h 786809"/>
              <a:gd name="connsiteX1" fmla="*/ 244549 w 1850065"/>
              <a:gd name="connsiteY1" fmla="*/ 701749 h 786809"/>
              <a:gd name="connsiteX2" fmla="*/ 159488 w 1850065"/>
              <a:gd name="connsiteY2" fmla="*/ 669851 h 786809"/>
              <a:gd name="connsiteX3" fmla="*/ 127591 w 1850065"/>
              <a:gd name="connsiteY3" fmla="*/ 659218 h 786809"/>
              <a:gd name="connsiteX4" fmla="*/ 63795 w 1850065"/>
              <a:gd name="connsiteY4" fmla="*/ 606056 h 786809"/>
              <a:gd name="connsiteX5" fmla="*/ 31898 w 1850065"/>
              <a:gd name="connsiteY5" fmla="*/ 542260 h 786809"/>
              <a:gd name="connsiteX6" fmla="*/ 10632 w 1850065"/>
              <a:gd name="connsiteY6" fmla="*/ 467832 h 786809"/>
              <a:gd name="connsiteX7" fmla="*/ 0 w 1850065"/>
              <a:gd name="connsiteY7" fmla="*/ 435935 h 786809"/>
              <a:gd name="connsiteX8" fmla="*/ 10632 w 1850065"/>
              <a:gd name="connsiteY8" fmla="*/ 297711 h 786809"/>
              <a:gd name="connsiteX9" fmla="*/ 21265 w 1850065"/>
              <a:gd name="connsiteY9" fmla="*/ 265814 h 786809"/>
              <a:gd name="connsiteX10" fmla="*/ 53163 w 1850065"/>
              <a:gd name="connsiteY10" fmla="*/ 223283 h 786809"/>
              <a:gd name="connsiteX11" fmla="*/ 159488 w 1850065"/>
              <a:gd name="connsiteY11" fmla="*/ 116958 h 786809"/>
              <a:gd name="connsiteX12" fmla="*/ 244549 w 1850065"/>
              <a:gd name="connsiteY12" fmla="*/ 74428 h 786809"/>
              <a:gd name="connsiteX13" fmla="*/ 350874 w 1850065"/>
              <a:gd name="connsiteY13" fmla="*/ 53162 h 786809"/>
              <a:gd name="connsiteX14" fmla="*/ 393404 w 1850065"/>
              <a:gd name="connsiteY14" fmla="*/ 42530 h 786809"/>
              <a:gd name="connsiteX15" fmla="*/ 457200 w 1850065"/>
              <a:gd name="connsiteY15" fmla="*/ 21265 h 786809"/>
              <a:gd name="connsiteX16" fmla="*/ 712381 w 1850065"/>
              <a:gd name="connsiteY16" fmla="*/ 0 h 786809"/>
              <a:gd name="connsiteX17" fmla="*/ 956930 w 1850065"/>
              <a:gd name="connsiteY17" fmla="*/ 10632 h 786809"/>
              <a:gd name="connsiteX18" fmla="*/ 1127051 w 1850065"/>
              <a:gd name="connsiteY18" fmla="*/ 31897 h 786809"/>
              <a:gd name="connsiteX19" fmla="*/ 1212111 w 1850065"/>
              <a:gd name="connsiteY19" fmla="*/ 42530 h 786809"/>
              <a:gd name="connsiteX20" fmla="*/ 1307804 w 1850065"/>
              <a:gd name="connsiteY20" fmla="*/ 148856 h 786809"/>
              <a:gd name="connsiteX21" fmla="*/ 1275907 w 1850065"/>
              <a:gd name="connsiteY21" fmla="*/ 265814 h 786809"/>
              <a:gd name="connsiteX22" fmla="*/ 1307804 w 1850065"/>
              <a:gd name="connsiteY22" fmla="*/ 276446 h 786809"/>
              <a:gd name="connsiteX23" fmla="*/ 1690577 w 1850065"/>
              <a:gd name="connsiteY23" fmla="*/ 287079 h 786809"/>
              <a:gd name="connsiteX24" fmla="*/ 1754372 w 1850065"/>
              <a:gd name="connsiteY24" fmla="*/ 318976 h 786809"/>
              <a:gd name="connsiteX25" fmla="*/ 1807535 w 1850065"/>
              <a:gd name="connsiteY25" fmla="*/ 350874 h 786809"/>
              <a:gd name="connsiteX26" fmla="*/ 1828800 w 1850065"/>
              <a:gd name="connsiteY26" fmla="*/ 382772 h 786809"/>
              <a:gd name="connsiteX27" fmla="*/ 1850065 w 1850065"/>
              <a:gd name="connsiteY27" fmla="*/ 446567 h 786809"/>
              <a:gd name="connsiteX28" fmla="*/ 1839432 w 1850065"/>
              <a:gd name="connsiteY28" fmla="*/ 552893 h 786809"/>
              <a:gd name="connsiteX29" fmla="*/ 1828800 w 1850065"/>
              <a:gd name="connsiteY29" fmla="*/ 584790 h 786809"/>
              <a:gd name="connsiteX30" fmla="*/ 1733107 w 1850065"/>
              <a:gd name="connsiteY30" fmla="*/ 659218 h 786809"/>
              <a:gd name="connsiteX31" fmla="*/ 1669311 w 1850065"/>
              <a:gd name="connsiteY31" fmla="*/ 669851 h 786809"/>
              <a:gd name="connsiteX32" fmla="*/ 1541721 w 1850065"/>
              <a:gd name="connsiteY32" fmla="*/ 701749 h 786809"/>
              <a:gd name="connsiteX33" fmla="*/ 691116 w 1850065"/>
              <a:gd name="connsiteY33" fmla="*/ 786809 h 786809"/>
              <a:gd name="connsiteX0" fmla="*/ 691116 w 1850065"/>
              <a:gd name="connsiteY0" fmla="*/ 786809 h 786809"/>
              <a:gd name="connsiteX1" fmla="*/ 244549 w 1850065"/>
              <a:gd name="connsiteY1" fmla="*/ 701749 h 786809"/>
              <a:gd name="connsiteX2" fmla="*/ 159488 w 1850065"/>
              <a:gd name="connsiteY2" fmla="*/ 669851 h 786809"/>
              <a:gd name="connsiteX3" fmla="*/ 127591 w 1850065"/>
              <a:gd name="connsiteY3" fmla="*/ 659218 h 786809"/>
              <a:gd name="connsiteX4" fmla="*/ 63795 w 1850065"/>
              <a:gd name="connsiteY4" fmla="*/ 606056 h 786809"/>
              <a:gd name="connsiteX5" fmla="*/ 31898 w 1850065"/>
              <a:gd name="connsiteY5" fmla="*/ 542260 h 786809"/>
              <a:gd name="connsiteX6" fmla="*/ 10632 w 1850065"/>
              <a:gd name="connsiteY6" fmla="*/ 467832 h 786809"/>
              <a:gd name="connsiteX7" fmla="*/ 0 w 1850065"/>
              <a:gd name="connsiteY7" fmla="*/ 435935 h 786809"/>
              <a:gd name="connsiteX8" fmla="*/ 10632 w 1850065"/>
              <a:gd name="connsiteY8" fmla="*/ 297711 h 786809"/>
              <a:gd name="connsiteX9" fmla="*/ 21265 w 1850065"/>
              <a:gd name="connsiteY9" fmla="*/ 265814 h 786809"/>
              <a:gd name="connsiteX10" fmla="*/ 53163 w 1850065"/>
              <a:gd name="connsiteY10" fmla="*/ 223283 h 786809"/>
              <a:gd name="connsiteX11" fmla="*/ 159488 w 1850065"/>
              <a:gd name="connsiteY11" fmla="*/ 116958 h 786809"/>
              <a:gd name="connsiteX12" fmla="*/ 244549 w 1850065"/>
              <a:gd name="connsiteY12" fmla="*/ 74428 h 786809"/>
              <a:gd name="connsiteX13" fmla="*/ 350874 w 1850065"/>
              <a:gd name="connsiteY13" fmla="*/ 53162 h 786809"/>
              <a:gd name="connsiteX14" fmla="*/ 393404 w 1850065"/>
              <a:gd name="connsiteY14" fmla="*/ 42530 h 786809"/>
              <a:gd name="connsiteX15" fmla="*/ 457200 w 1850065"/>
              <a:gd name="connsiteY15" fmla="*/ 21265 h 786809"/>
              <a:gd name="connsiteX16" fmla="*/ 712381 w 1850065"/>
              <a:gd name="connsiteY16" fmla="*/ 0 h 786809"/>
              <a:gd name="connsiteX17" fmla="*/ 956930 w 1850065"/>
              <a:gd name="connsiteY17" fmla="*/ 10632 h 786809"/>
              <a:gd name="connsiteX18" fmla="*/ 1127051 w 1850065"/>
              <a:gd name="connsiteY18" fmla="*/ 31897 h 786809"/>
              <a:gd name="connsiteX19" fmla="*/ 1212111 w 1850065"/>
              <a:gd name="connsiteY19" fmla="*/ 42530 h 786809"/>
              <a:gd name="connsiteX20" fmla="*/ 1307804 w 1850065"/>
              <a:gd name="connsiteY20" fmla="*/ 148856 h 786809"/>
              <a:gd name="connsiteX21" fmla="*/ 1275907 w 1850065"/>
              <a:gd name="connsiteY21" fmla="*/ 265814 h 786809"/>
              <a:gd name="connsiteX22" fmla="*/ 1307804 w 1850065"/>
              <a:gd name="connsiteY22" fmla="*/ 276446 h 786809"/>
              <a:gd name="connsiteX23" fmla="*/ 1690577 w 1850065"/>
              <a:gd name="connsiteY23" fmla="*/ 287079 h 786809"/>
              <a:gd name="connsiteX24" fmla="*/ 1754372 w 1850065"/>
              <a:gd name="connsiteY24" fmla="*/ 318976 h 786809"/>
              <a:gd name="connsiteX25" fmla="*/ 1807535 w 1850065"/>
              <a:gd name="connsiteY25" fmla="*/ 350874 h 786809"/>
              <a:gd name="connsiteX26" fmla="*/ 1828800 w 1850065"/>
              <a:gd name="connsiteY26" fmla="*/ 382772 h 786809"/>
              <a:gd name="connsiteX27" fmla="*/ 1850065 w 1850065"/>
              <a:gd name="connsiteY27" fmla="*/ 446567 h 786809"/>
              <a:gd name="connsiteX28" fmla="*/ 1839432 w 1850065"/>
              <a:gd name="connsiteY28" fmla="*/ 552893 h 786809"/>
              <a:gd name="connsiteX29" fmla="*/ 1828800 w 1850065"/>
              <a:gd name="connsiteY29" fmla="*/ 584790 h 786809"/>
              <a:gd name="connsiteX30" fmla="*/ 1733107 w 1850065"/>
              <a:gd name="connsiteY30" fmla="*/ 659218 h 786809"/>
              <a:gd name="connsiteX31" fmla="*/ 1541721 w 1850065"/>
              <a:gd name="connsiteY31" fmla="*/ 701749 h 786809"/>
              <a:gd name="connsiteX32" fmla="*/ 691116 w 1850065"/>
              <a:gd name="connsiteY32" fmla="*/ 786809 h 786809"/>
              <a:gd name="connsiteX0" fmla="*/ 691116 w 1850065"/>
              <a:gd name="connsiteY0" fmla="*/ 786809 h 786809"/>
              <a:gd name="connsiteX1" fmla="*/ 244549 w 1850065"/>
              <a:gd name="connsiteY1" fmla="*/ 701749 h 786809"/>
              <a:gd name="connsiteX2" fmla="*/ 159488 w 1850065"/>
              <a:gd name="connsiteY2" fmla="*/ 669851 h 786809"/>
              <a:gd name="connsiteX3" fmla="*/ 127591 w 1850065"/>
              <a:gd name="connsiteY3" fmla="*/ 659218 h 786809"/>
              <a:gd name="connsiteX4" fmla="*/ 63795 w 1850065"/>
              <a:gd name="connsiteY4" fmla="*/ 606056 h 786809"/>
              <a:gd name="connsiteX5" fmla="*/ 31898 w 1850065"/>
              <a:gd name="connsiteY5" fmla="*/ 542260 h 786809"/>
              <a:gd name="connsiteX6" fmla="*/ 10632 w 1850065"/>
              <a:gd name="connsiteY6" fmla="*/ 467832 h 786809"/>
              <a:gd name="connsiteX7" fmla="*/ 0 w 1850065"/>
              <a:gd name="connsiteY7" fmla="*/ 435935 h 786809"/>
              <a:gd name="connsiteX8" fmla="*/ 10632 w 1850065"/>
              <a:gd name="connsiteY8" fmla="*/ 297711 h 786809"/>
              <a:gd name="connsiteX9" fmla="*/ 21265 w 1850065"/>
              <a:gd name="connsiteY9" fmla="*/ 265814 h 786809"/>
              <a:gd name="connsiteX10" fmla="*/ 53163 w 1850065"/>
              <a:gd name="connsiteY10" fmla="*/ 223283 h 786809"/>
              <a:gd name="connsiteX11" fmla="*/ 159488 w 1850065"/>
              <a:gd name="connsiteY11" fmla="*/ 116958 h 786809"/>
              <a:gd name="connsiteX12" fmla="*/ 244549 w 1850065"/>
              <a:gd name="connsiteY12" fmla="*/ 74428 h 786809"/>
              <a:gd name="connsiteX13" fmla="*/ 350874 w 1850065"/>
              <a:gd name="connsiteY13" fmla="*/ 53162 h 786809"/>
              <a:gd name="connsiteX14" fmla="*/ 393404 w 1850065"/>
              <a:gd name="connsiteY14" fmla="*/ 42530 h 786809"/>
              <a:gd name="connsiteX15" fmla="*/ 457200 w 1850065"/>
              <a:gd name="connsiteY15" fmla="*/ 21265 h 786809"/>
              <a:gd name="connsiteX16" fmla="*/ 712381 w 1850065"/>
              <a:gd name="connsiteY16" fmla="*/ 0 h 786809"/>
              <a:gd name="connsiteX17" fmla="*/ 956930 w 1850065"/>
              <a:gd name="connsiteY17" fmla="*/ 10632 h 786809"/>
              <a:gd name="connsiteX18" fmla="*/ 1127051 w 1850065"/>
              <a:gd name="connsiteY18" fmla="*/ 31897 h 786809"/>
              <a:gd name="connsiteX19" fmla="*/ 1212111 w 1850065"/>
              <a:gd name="connsiteY19" fmla="*/ 42530 h 786809"/>
              <a:gd name="connsiteX20" fmla="*/ 1307804 w 1850065"/>
              <a:gd name="connsiteY20" fmla="*/ 148856 h 786809"/>
              <a:gd name="connsiteX21" fmla="*/ 1275907 w 1850065"/>
              <a:gd name="connsiteY21" fmla="*/ 265814 h 786809"/>
              <a:gd name="connsiteX22" fmla="*/ 1307804 w 1850065"/>
              <a:gd name="connsiteY22" fmla="*/ 276446 h 786809"/>
              <a:gd name="connsiteX23" fmla="*/ 1754372 w 1850065"/>
              <a:gd name="connsiteY23" fmla="*/ 318976 h 786809"/>
              <a:gd name="connsiteX24" fmla="*/ 1807535 w 1850065"/>
              <a:gd name="connsiteY24" fmla="*/ 350874 h 786809"/>
              <a:gd name="connsiteX25" fmla="*/ 1828800 w 1850065"/>
              <a:gd name="connsiteY25" fmla="*/ 382772 h 786809"/>
              <a:gd name="connsiteX26" fmla="*/ 1850065 w 1850065"/>
              <a:gd name="connsiteY26" fmla="*/ 446567 h 786809"/>
              <a:gd name="connsiteX27" fmla="*/ 1839432 w 1850065"/>
              <a:gd name="connsiteY27" fmla="*/ 552893 h 786809"/>
              <a:gd name="connsiteX28" fmla="*/ 1828800 w 1850065"/>
              <a:gd name="connsiteY28" fmla="*/ 584790 h 786809"/>
              <a:gd name="connsiteX29" fmla="*/ 1733107 w 1850065"/>
              <a:gd name="connsiteY29" fmla="*/ 659218 h 786809"/>
              <a:gd name="connsiteX30" fmla="*/ 1541721 w 1850065"/>
              <a:gd name="connsiteY30" fmla="*/ 701749 h 786809"/>
              <a:gd name="connsiteX31" fmla="*/ 691116 w 1850065"/>
              <a:gd name="connsiteY31" fmla="*/ 786809 h 786809"/>
              <a:gd name="connsiteX0" fmla="*/ 691116 w 1850065"/>
              <a:gd name="connsiteY0" fmla="*/ 786809 h 786809"/>
              <a:gd name="connsiteX1" fmla="*/ 244549 w 1850065"/>
              <a:gd name="connsiteY1" fmla="*/ 701749 h 786809"/>
              <a:gd name="connsiteX2" fmla="*/ 159488 w 1850065"/>
              <a:gd name="connsiteY2" fmla="*/ 669851 h 786809"/>
              <a:gd name="connsiteX3" fmla="*/ 127591 w 1850065"/>
              <a:gd name="connsiteY3" fmla="*/ 659218 h 786809"/>
              <a:gd name="connsiteX4" fmla="*/ 63795 w 1850065"/>
              <a:gd name="connsiteY4" fmla="*/ 606056 h 786809"/>
              <a:gd name="connsiteX5" fmla="*/ 31898 w 1850065"/>
              <a:gd name="connsiteY5" fmla="*/ 542260 h 786809"/>
              <a:gd name="connsiteX6" fmla="*/ 10632 w 1850065"/>
              <a:gd name="connsiteY6" fmla="*/ 467832 h 786809"/>
              <a:gd name="connsiteX7" fmla="*/ 0 w 1850065"/>
              <a:gd name="connsiteY7" fmla="*/ 435935 h 786809"/>
              <a:gd name="connsiteX8" fmla="*/ 10632 w 1850065"/>
              <a:gd name="connsiteY8" fmla="*/ 297711 h 786809"/>
              <a:gd name="connsiteX9" fmla="*/ 21265 w 1850065"/>
              <a:gd name="connsiteY9" fmla="*/ 265814 h 786809"/>
              <a:gd name="connsiteX10" fmla="*/ 53163 w 1850065"/>
              <a:gd name="connsiteY10" fmla="*/ 223283 h 786809"/>
              <a:gd name="connsiteX11" fmla="*/ 159488 w 1850065"/>
              <a:gd name="connsiteY11" fmla="*/ 116958 h 786809"/>
              <a:gd name="connsiteX12" fmla="*/ 244549 w 1850065"/>
              <a:gd name="connsiteY12" fmla="*/ 74428 h 786809"/>
              <a:gd name="connsiteX13" fmla="*/ 350874 w 1850065"/>
              <a:gd name="connsiteY13" fmla="*/ 53162 h 786809"/>
              <a:gd name="connsiteX14" fmla="*/ 393404 w 1850065"/>
              <a:gd name="connsiteY14" fmla="*/ 42530 h 786809"/>
              <a:gd name="connsiteX15" fmla="*/ 457200 w 1850065"/>
              <a:gd name="connsiteY15" fmla="*/ 21265 h 786809"/>
              <a:gd name="connsiteX16" fmla="*/ 712381 w 1850065"/>
              <a:gd name="connsiteY16" fmla="*/ 0 h 786809"/>
              <a:gd name="connsiteX17" fmla="*/ 956930 w 1850065"/>
              <a:gd name="connsiteY17" fmla="*/ 10632 h 786809"/>
              <a:gd name="connsiteX18" fmla="*/ 1127051 w 1850065"/>
              <a:gd name="connsiteY18" fmla="*/ 31897 h 786809"/>
              <a:gd name="connsiteX19" fmla="*/ 1212111 w 1850065"/>
              <a:gd name="connsiteY19" fmla="*/ 42530 h 786809"/>
              <a:gd name="connsiteX20" fmla="*/ 1307804 w 1850065"/>
              <a:gd name="connsiteY20" fmla="*/ 148856 h 786809"/>
              <a:gd name="connsiteX21" fmla="*/ 1275907 w 1850065"/>
              <a:gd name="connsiteY21" fmla="*/ 265814 h 786809"/>
              <a:gd name="connsiteX22" fmla="*/ 1307804 w 1850065"/>
              <a:gd name="connsiteY22" fmla="*/ 276446 h 786809"/>
              <a:gd name="connsiteX23" fmla="*/ 1807535 w 1850065"/>
              <a:gd name="connsiteY23" fmla="*/ 350874 h 786809"/>
              <a:gd name="connsiteX24" fmla="*/ 1828800 w 1850065"/>
              <a:gd name="connsiteY24" fmla="*/ 382772 h 786809"/>
              <a:gd name="connsiteX25" fmla="*/ 1850065 w 1850065"/>
              <a:gd name="connsiteY25" fmla="*/ 446567 h 786809"/>
              <a:gd name="connsiteX26" fmla="*/ 1839432 w 1850065"/>
              <a:gd name="connsiteY26" fmla="*/ 552893 h 786809"/>
              <a:gd name="connsiteX27" fmla="*/ 1828800 w 1850065"/>
              <a:gd name="connsiteY27" fmla="*/ 584790 h 786809"/>
              <a:gd name="connsiteX28" fmla="*/ 1733107 w 1850065"/>
              <a:gd name="connsiteY28" fmla="*/ 659218 h 786809"/>
              <a:gd name="connsiteX29" fmla="*/ 1541721 w 1850065"/>
              <a:gd name="connsiteY29" fmla="*/ 701749 h 786809"/>
              <a:gd name="connsiteX30" fmla="*/ 691116 w 1850065"/>
              <a:gd name="connsiteY30" fmla="*/ 786809 h 786809"/>
              <a:gd name="connsiteX0" fmla="*/ 691116 w 1850066"/>
              <a:gd name="connsiteY0" fmla="*/ 786809 h 786809"/>
              <a:gd name="connsiteX1" fmla="*/ 244549 w 1850066"/>
              <a:gd name="connsiteY1" fmla="*/ 701749 h 786809"/>
              <a:gd name="connsiteX2" fmla="*/ 159488 w 1850066"/>
              <a:gd name="connsiteY2" fmla="*/ 669851 h 786809"/>
              <a:gd name="connsiteX3" fmla="*/ 127591 w 1850066"/>
              <a:gd name="connsiteY3" fmla="*/ 659218 h 786809"/>
              <a:gd name="connsiteX4" fmla="*/ 63795 w 1850066"/>
              <a:gd name="connsiteY4" fmla="*/ 606056 h 786809"/>
              <a:gd name="connsiteX5" fmla="*/ 31898 w 1850066"/>
              <a:gd name="connsiteY5" fmla="*/ 542260 h 786809"/>
              <a:gd name="connsiteX6" fmla="*/ 10632 w 1850066"/>
              <a:gd name="connsiteY6" fmla="*/ 467832 h 786809"/>
              <a:gd name="connsiteX7" fmla="*/ 0 w 1850066"/>
              <a:gd name="connsiteY7" fmla="*/ 435935 h 786809"/>
              <a:gd name="connsiteX8" fmla="*/ 10632 w 1850066"/>
              <a:gd name="connsiteY8" fmla="*/ 297711 h 786809"/>
              <a:gd name="connsiteX9" fmla="*/ 21265 w 1850066"/>
              <a:gd name="connsiteY9" fmla="*/ 265814 h 786809"/>
              <a:gd name="connsiteX10" fmla="*/ 53163 w 1850066"/>
              <a:gd name="connsiteY10" fmla="*/ 223283 h 786809"/>
              <a:gd name="connsiteX11" fmla="*/ 159488 w 1850066"/>
              <a:gd name="connsiteY11" fmla="*/ 116958 h 786809"/>
              <a:gd name="connsiteX12" fmla="*/ 244549 w 1850066"/>
              <a:gd name="connsiteY12" fmla="*/ 74428 h 786809"/>
              <a:gd name="connsiteX13" fmla="*/ 350874 w 1850066"/>
              <a:gd name="connsiteY13" fmla="*/ 53162 h 786809"/>
              <a:gd name="connsiteX14" fmla="*/ 393404 w 1850066"/>
              <a:gd name="connsiteY14" fmla="*/ 42530 h 786809"/>
              <a:gd name="connsiteX15" fmla="*/ 457200 w 1850066"/>
              <a:gd name="connsiteY15" fmla="*/ 21265 h 786809"/>
              <a:gd name="connsiteX16" fmla="*/ 712381 w 1850066"/>
              <a:gd name="connsiteY16" fmla="*/ 0 h 786809"/>
              <a:gd name="connsiteX17" fmla="*/ 956930 w 1850066"/>
              <a:gd name="connsiteY17" fmla="*/ 10632 h 786809"/>
              <a:gd name="connsiteX18" fmla="*/ 1127051 w 1850066"/>
              <a:gd name="connsiteY18" fmla="*/ 31897 h 786809"/>
              <a:gd name="connsiteX19" fmla="*/ 1212111 w 1850066"/>
              <a:gd name="connsiteY19" fmla="*/ 42530 h 786809"/>
              <a:gd name="connsiteX20" fmla="*/ 1307804 w 1850066"/>
              <a:gd name="connsiteY20" fmla="*/ 148856 h 786809"/>
              <a:gd name="connsiteX21" fmla="*/ 1275907 w 1850066"/>
              <a:gd name="connsiteY21" fmla="*/ 265814 h 786809"/>
              <a:gd name="connsiteX22" fmla="*/ 1307804 w 1850066"/>
              <a:gd name="connsiteY22" fmla="*/ 276446 h 786809"/>
              <a:gd name="connsiteX23" fmla="*/ 1718635 w 1850066"/>
              <a:gd name="connsiteY23" fmla="*/ 293724 h 786809"/>
              <a:gd name="connsiteX24" fmla="*/ 1828800 w 1850066"/>
              <a:gd name="connsiteY24" fmla="*/ 382772 h 786809"/>
              <a:gd name="connsiteX25" fmla="*/ 1850065 w 1850066"/>
              <a:gd name="connsiteY25" fmla="*/ 446567 h 786809"/>
              <a:gd name="connsiteX26" fmla="*/ 1839432 w 1850066"/>
              <a:gd name="connsiteY26" fmla="*/ 552893 h 786809"/>
              <a:gd name="connsiteX27" fmla="*/ 1828800 w 1850066"/>
              <a:gd name="connsiteY27" fmla="*/ 584790 h 786809"/>
              <a:gd name="connsiteX28" fmla="*/ 1733107 w 1850066"/>
              <a:gd name="connsiteY28" fmla="*/ 659218 h 786809"/>
              <a:gd name="connsiteX29" fmla="*/ 1541721 w 1850066"/>
              <a:gd name="connsiteY29" fmla="*/ 701749 h 786809"/>
              <a:gd name="connsiteX30" fmla="*/ 691116 w 1850066"/>
              <a:gd name="connsiteY30" fmla="*/ 786809 h 786809"/>
              <a:gd name="connsiteX0" fmla="*/ 691116 w 1857716"/>
              <a:gd name="connsiteY0" fmla="*/ 786809 h 786809"/>
              <a:gd name="connsiteX1" fmla="*/ 244549 w 1857716"/>
              <a:gd name="connsiteY1" fmla="*/ 701749 h 786809"/>
              <a:gd name="connsiteX2" fmla="*/ 159488 w 1857716"/>
              <a:gd name="connsiteY2" fmla="*/ 669851 h 786809"/>
              <a:gd name="connsiteX3" fmla="*/ 127591 w 1857716"/>
              <a:gd name="connsiteY3" fmla="*/ 659218 h 786809"/>
              <a:gd name="connsiteX4" fmla="*/ 63795 w 1857716"/>
              <a:gd name="connsiteY4" fmla="*/ 606056 h 786809"/>
              <a:gd name="connsiteX5" fmla="*/ 31898 w 1857716"/>
              <a:gd name="connsiteY5" fmla="*/ 542260 h 786809"/>
              <a:gd name="connsiteX6" fmla="*/ 10632 w 1857716"/>
              <a:gd name="connsiteY6" fmla="*/ 467832 h 786809"/>
              <a:gd name="connsiteX7" fmla="*/ 0 w 1857716"/>
              <a:gd name="connsiteY7" fmla="*/ 435935 h 786809"/>
              <a:gd name="connsiteX8" fmla="*/ 10632 w 1857716"/>
              <a:gd name="connsiteY8" fmla="*/ 297711 h 786809"/>
              <a:gd name="connsiteX9" fmla="*/ 21265 w 1857716"/>
              <a:gd name="connsiteY9" fmla="*/ 265814 h 786809"/>
              <a:gd name="connsiteX10" fmla="*/ 53163 w 1857716"/>
              <a:gd name="connsiteY10" fmla="*/ 223283 h 786809"/>
              <a:gd name="connsiteX11" fmla="*/ 159488 w 1857716"/>
              <a:gd name="connsiteY11" fmla="*/ 116958 h 786809"/>
              <a:gd name="connsiteX12" fmla="*/ 244549 w 1857716"/>
              <a:gd name="connsiteY12" fmla="*/ 74428 h 786809"/>
              <a:gd name="connsiteX13" fmla="*/ 350874 w 1857716"/>
              <a:gd name="connsiteY13" fmla="*/ 53162 h 786809"/>
              <a:gd name="connsiteX14" fmla="*/ 393404 w 1857716"/>
              <a:gd name="connsiteY14" fmla="*/ 42530 h 786809"/>
              <a:gd name="connsiteX15" fmla="*/ 457200 w 1857716"/>
              <a:gd name="connsiteY15" fmla="*/ 21265 h 786809"/>
              <a:gd name="connsiteX16" fmla="*/ 712381 w 1857716"/>
              <a:gd name="connsiteY16" fmla="*/ 0 h 786809"/>
              <a:gd name="connsiteX17" fmla="*/ 956930 w 1857716"/>
              <a:gd name="connsiteY17" fmla="*/ 10632 h 786809"/>
              <a:gd name="connsiteX18" fmla="*/ 1127051 w 1857716"/>
              <a:gd name="connsiteY18" fmla="*/ 31897 h 786809"/>
              <a:gd name="connsiteX19" fmla="*/ 1212111 w 1857716"/>
              <a:gd name="connsiteY19" fmla="*/ 42530 h 786809"/>
              <a:gd name="connsiteX20" fmla="*/ 1307804 w 1857716"/>
              <a:gd name="connsiteY20" fmla="*/ 148856 h 786809"/>
              <a:gd name="connsiteX21" fmla="*/ 1275907 w 1857716"/>
              <a:gd name="connsiteY21" fmla="*/ 265814 h 786809"/>
              <a:gd name="connsiteX22" fmla="*/ 1307804 w 1857716"/>
              <a:gd name="connsiteY22" fmla="*/ 276446 h 786809"/>
              <a:gd name="connsiteX23" fmla="*/ 1718635 w 1857716"/>
              <a:gd name="connsiteY23" fmla="*/ 293724 h 786809"/>
              <a:gd name="connsiteX24" fmla="*/ 1850065 w 1857716"/>
              <a:gd name="connsiteY24" fmla="*/ 446567 h 786809"/>
              <a:gd name="connsiteX25" fmla="*/ 1839432 w 1857716"/>
              <a:gd name="connsiteY25" fmla="*/ 552893 h 786809"/>
              <a:gd name="connsiteX26" fmla="*/ 1828800 w 1857716"/>
              <a:gd name="connsiteY26" fmla="*/ 584790 h 786809"/>
              <a:gd name="connsiteX27" fmla="*/ 1733107 w 1857716"/>
              <a:gd name="connsiteY27" fmla="*/ 659218 h 786809"/>
              <a:gd name="connsiteX28" fmla="*/ 1541721 w 1857716"/>
              <a:gd name="connsiteY28" fmla="*/ 701749 h 786809"/>
              <a:gd name="connsiteX29" fmla="*/ 691116 w 1857716"/>
              <a:gd name="connsiteY29" fmla="*/ 786809 h 786809"/>
              <a:gd name="connsiteX0" fmla="*/ 691116 w 1857293"/>
              <a:gd name="connsiteY0" fmla="*/ 786809 h 786809"/>
              <a:gd name="connsiteX1" fmla="*/ 244549 w 1857293"/>
              <a:gd name="connsiteY1" fmla="*/ 701749 h 786809"/>
              <a:gd name="connsiteX2" fmla="*/ 159488 w 1857293"/>
              <a:gd name="connsiteY2" fmla="*/ 669851 h 786809"/>
              <a:gd name="connsiteX3" fmla="*/ 127591 w 1857293"/>
              <a:gd name="connsiteY3" fmla="*/ 659218 h 786809"/>
              <a:gd name="connsiteX4" fmla="*/ 63795 w 1857293"/>
              <a:gd name="connsiteY4" fmla="*/ 606056 h 786809"/>
              <a:gd name="connsiteX5" fmla="*/ 31898 w 1857293"/>
              <a:gd name="connsiteY5" fmla="*/ 542260 h 786809"/>
              <a:gd name="connsiteX6" fmla="*/ 10632 w 1857293"/>
              <a:gd name="connsiteY6" fmla="*/ 467832 h 786809"/>
              <a:gd name="connsiteX7" fmla="*/ 0 w 1857293"/>
              <a:gd name="connsiteY7" fmla="*/ 435935 h 786809"/>
              <a:gd name="connsiteX8" fmla="*/ 10632 w 1857293"/>
              <a:gd name="connsiteY8" fmla="*/ 297711 h 786809"/>
              <a:gd name="connsiteX9" fmla="*/ 21265 w 1857293"/>
              <a:gd name="connsiteY9" fmla="*/ 265814 h 786809"/>
              <a:gd name="connsiteX10" fmla="*/ 53163 w 1857293"/>
              <a:gd name="connsiteY10" fmla="*/ 223283 h 786809"/>
              <a:gd name="connsiteX11" fmla="*/ 159488 w 1857293"/>
              <a:gd name="connsiteY11" fmla="*/ 116958 h 786809"/>
              <a:gd name="connsiteX12" fmla="*/ 244549 w 1857293"/>
              <a:gd name="connsiteY12" fmla="*/ 74428 h 786809"/>
              <a:gd name="connsiteX13" fmla="*/ 350874 w 1857293"/>
              <a:gd name="connsiteY13" fmla="*/ 53162 h 786809"/>
              <a:gd name="connsiteX14" fmla="*/ 393404 w 1857293"/>
              <a:gd name="connsiteY14" fmla="*/ 42530 h 786809"/>
              <a:gd name="connsiteX15" fmla="*/ 457200 w 1857293"/>
              <a:gd name="connsiteY15" fmla="*/ 21265 h 786809"/>
              <a:gd name="connsiteX16" fmla="*/ 712381 w 1857293"/>
              <a:gd name="connsiteY16" fmla="*/ 0 h 786809"/>
              <a:gd name="connsiteX17" fmla="*/ 956930 w 1857293"/>
              <a:gd name="connsiteY17" fmla="*/ 10632 h 786809"/>
              <a:gd name="connsiteX18" fmla="*/ 1127051 w 1857293"/>
              <a:gd name="connsiteY18" fmla="*/ 31897 h 786809"/>
              <a:gd name="connsiteX19" fmla="*/ 1212111 w 1857293"/>
              <a:gd name="connsiteY19" fmla="*/ 42530 h 786809"/>
              <a:gd name="connsiteX20" fmla="*/ 1307804 w 1857293"/>
              <a:gd name="connsiteY20" fmla="*/ 148856 h 786809"/>
              <a:gd name="connsiteX21" fmla="*/ 1275907 w 1857293"/>
              <a:gd name="connsiteY21" fmla="*/ 265814 h 786809"/>
              <a:gd name="connsiteX22" fmla="*/ 1307804 w 1857293"/>
              <a:gd name="connsiteY22" fmla="*/ 276446 h 786809"/>
              <a:gd name="connsiteX23" fmla="*/ 1718635 w 1857293"/>
              <a:gd name="connsiteY23" fmla="*/ 293724 h 786809"/>
              <a:gd name="connsiteX24" fmla="*/ 1850065 w 1857293"/>
              <a:gd name="connsiteY24" fmla="*/ 446567 h 786809"/>
              <a:gd name="connsiteX25" fmla="*/ 1828800 w 1857293"/>
              <a:gd name="connsiteY25" fmla="*/ 584790 h 786809"/>
              <a:gd name="connsiteX26" fmla="*/ 1733107 w 1857293"/>
              <a:gd name="connsiteY26" fmla="*/ 659218 h 786809"/>
              <a:gd name="connsiteX27" fmla="*/ 1541721 w 1857293"/>
              <a:gd name="connsiteY27" fmla="*/ 701749 h 786809"/>
              <a:gd name="connsiteX28" fmla="*/ 691116 w 1857293"/>
              <a:gd name="connsiteY28" fmla="*/ 786809 h 786809"/>
              <a:gd name="connsiteX0" fmla="*/ 691116 w 1850127"/>
              <a:gd name="connsiteY0" fmla="*/ 786809 h 786809"/>
              <a:gd name="connsiteX1" fmla="*/ 244549 w 1850127"/>
              <a:gd name="connsiteY1" fmla="*/ 701749 h 786809"/>
              <a:gd name="connsiteX2" fmla="*/ 159488 w 1850127"/>
              <a:gd name="connsiteY2" fmla="*/ 669851 h 786809"/>
              <a:gd name="connsiteX3" fmla="*/ 127591 w 1850127"/>
              <a:gd name="connsiteY3" fmla="*/ 659218 h 786809"/>
              <a:gd name="connsiteX4" fmla="*/ 63795 w 1850127"/>
              <a:gd name="connsiteY4" fmla="*/ 606056 h 786809"/>
              <a:gd name="connsiteX5" fmla="*/ 31898 w 1850127"/>
              <a:gd name="connsiteY5" fmla="*/ 542260 h 786809"/>
              <a:gd name="connsiteX6" fmla="*/ 10632 w 1850127"/>
              <a:gd name="connsiteY6" fmla="*/ 467832 h 786809"/>
              <a:gd name="connsiteX7" fmla="*/ 0 w 1850127"/>
              <a:gd name="connsiteY7" fmla="*/ 435935 h 786809"/>
              <a:gd name="connsiteX8" fmla="*/ 10632 w 1850127"/>
              <a:gd name="connsiteY8" fmla="*/ 297711 h 786809"/>
              <a:gd name="connsiteX9" fmla="*/ 21265 w 1850127"/>
              <a:gd name="connsiteY9" fmla="*/ 265814 h 786809"/>
              <a:gd name="connsiteX10" fmla="*/ 53163 w 1850127"/>
              <a:gd name="connsiteY10" fmla="*/ 223283 h 786809"/>
              <a:gd name="connsiteX11" fmla="*/ 159488 w 1850127"/>
              <a:gd name="connsiteY11" fmla="*/ 116958 h 786809"/>
              <a:gd name="connsiteX12" fmla="*/ 244549 w 1850127"/>
              <a:gd name="connsiteY12" fmla="*/ 74428 h 786809"/>
              <a:gd name="connsiteX13" fmla="*/ 350874 w 1850127"/>
              <a:gd name="connsiteY13" fmla="*/ 53162 h 786809"/>
              <a:gd name="connsiteX14" fmla="*/ 393404 w 1850127"/>
              <a:gd name="connsiteY14" fmla="*/ 42530 h 786809"/>
              <a:gd name="connsiteX15" fmla="*/ 457200 w 1850127"/>
              <a:gd name="connsiteY15" fmla="*/ 21265 h 786809"/>
              <a:gd name="connsiteX16" fmla="*/ 712381 w 1850127"/>
              <a:gd name="connsiteY16" fmla="*/ 0 h 786809"/>
              <a:gd name="connsiteX17" fmla="*/ 956930 w 1850127"/>
              <a:gd name="connsiteY17" fmla="*/ 10632 h 786809"/>
              <a:gd name="connsiteX18" fmla="*/ 1127051 w 1850127"/>
              <a:gd name="connsiteY18" fmla="*/ 31897 h 786809"/>
              <a:gd name="connsiteX19" fmla="*/ 1212111 w 1850127"/>
              <a:gd name="connsiteY19" fmla="*/ 42530 h 786809"/>
              <a:gd name="connsiteX20" fmla="*/ 1307804 w 1850127"/>
              <a:gd name="connsiteY20" fmla="*/ 148856 h 786809"/>
              <a:gd name="connsiteX21" fmla="*/ 1275907 w 1850127"/>
              <a:gd name="connsiteY21" fmla="*/ 265814 h 786809"/>
              <a:gd name="connsiteX22" fmla="*/ 1307804 w 1850127"/>
              <a:gd name="connsiteY22" fmla="*/ 276446 h 786809"/>
              <a:gd name="connsiteX23" fmla="*/ 1718635 w 1850127"/>
              <a:gd name="connsiteY23" fmla="*/ 293724 h 786809"/>
              <a:gd name="connsiteX24" fmla="*/ 1850065 w 1850127"/>
              <a:gd name="connsiteY24" fmla="*/ 446567 h 786809"/>
              <a:gd name="connsiteX25" fmla="*/ 1733107 w 1850127"/>
              <a:gd name="connsiteY25" fmla="*/ 659218 h 786809"/>
              <a:gd name="connsiteX26" fmla="*/ 1541721 w 1850127"/>
              <a:gd name="connsiteY26" fmla="*/ 701749 h 786809"/>
              <a:gd name="connsiteX27" fmla="*/ 691116 w 1850127"/>
              <a:gd name="connsiteY27" fmla="*/ 786809 h 786809"/>
              <a:gd name="connsiteX0" fmla="*/ 691116 w 1850127"/>
              <a:gd name="connsiteY0" fmla="*/ 786809 h 786809"/>
              <a:gd name="connsiteX1" fmla="*/ 244549 w 1850127"/>
              <a:gd name="connsiteY1" fmla="*/ 701749 h 786809"/>
              <a:gd name="connsiteX2" fmla="*/ 159488 w 1850127"/>
              <a:gd name="connsiteY2" fmla="*/ 669851 h 786809"/>
              <a:gd name="connsiteX3" fmla="*/ 127591 w 1850127"/>
              <a:gd name="connsiteY3" fmla="*/ 659218 h 786809"/>
              <a:gd name="connsiteX4" fmla="*/ 63795 w 1850127"/>
              <a:gd name="connsiteY4" fmla="*/ 606056 h 786809"/>
              <a:gd name="connsiteX5" fmla="*/ 31898 w 1850127"/>
              <a:gd name="connsiteY5" fmla="*/ 542260 h 786809"/>
              <a:gd name="connsiteX6" fmla="*/ 10632 w 1850127"/>
              <a:gd name="connsiteY6" fmla="*/ 467832 h 786809"/>
              <a:gd name="connsiteX7" fmla="*/ 0 w 1850127"/>
              <a:gd name="connsiteY7" fmla="*/ 435935 h 786809"/>
              <a:gd name="connsiteX8" fmla="*/ 10632 w 1850127"/>
              <a:gd name="connsiteY8" fmla="*/ 297711 h 786809"/>
              <a:gd name="connsiteX9" fmla="*/ 21265 w 1850127"/>
              <a:gd name="connsiteY9" fmla="*/ 265814 h 786809"/>
              <a:gd name="connsiteX10" fmla="*/ 53163 w 1850127"/>
              <a:gd name="connsiteY10" fmla="*/ 223283 h 786809"/>
              <a:gd name="connsiteX11" fmla="*/ 159488 w 1850127"/>
              <a:gd name="connsiteY11" fmla="*/ 116958 h 786809"/>
              <a:gd name="connsiteX12" fmla="*/ 244549 w 1850127"/>
              <a:gd name="connsiteY12" fmla="*/ 74428 h 786809"/>
              <a:gd name="connsiteX13" fmla="*/ 350874 w 1850127"/>
              <a:gd name="connsiteY13" fmla="*/ 53162 h 786809"/>
              <a:gd name="connsiteX14" fmla="*/ 393404 w 1850127"/>
              <a:gd name="connsiteY14" fmla="*/ 42530 h 786809"/>
              <a:gd name="connsiteX15" fmla="*/ 457200 w 1850127"/>
              <a:gd name="connsiteY15" fmla="*/ 21265 h 786809"/>
              <a:gd name="connsiteX16" fmla="*/ 712381 w 1850127"/>
              <a:gd name="connsiteY16" fmla="*/ 0 h 786809"/>
              <a:gd name="connsiteX17" fmla="*/ 956930 w 1850127"/>
              <a:gd name="connsiteY17" fmla="*/ 10632 h 786809"/>
              <a:gd name="connsiteX18" fmla="*/ 1127051 w 1850127"/>
              <a:gd name="connsiteY18" fmla="*/ 31897 h 786809"/>
              <a:gd name="connsiteX19" fmla="*/ 1307804 w 1850127"/>
              <a:gd name="connsiteY19" fmla="*/ 148856 h 786809"/>
              <a:gd name="connsiteX20" fmla="*/ 1275907 w 1850127"/>
              <a:gd name="connsiteY20" fmla="*/ 265814 h 786809"/>
              <a:gd name="connsiteX21" fmla="*/ 1307804 w 1850127"/>
              <a:gd name="connsiteY21" fmla="*/ 276446 h 786809"/>
              <a:gd name="connsiteX22" fmla="*/ 1718635 w 1850127"/>
              <a:gd name="connsiteY22" fmla="*/ 293724 h 786809"/>
              <a:gd name="connsiteX23" fmla="*/ 1850065 w 1850127"/>
              <a:gd name="connsiteY23" fmla="*/ 446567 h 786809"/>
              <a:gd name="connsiteX24" fmla="*/ 1733107 w 1850127"/>
              <a:gd name="connsiteY24" fmla="*/ 659218 h 786809"/>
              <a:gd name="connsiteX25" fmla="*/ 1541721 w 1850127"/>
              <a:gd name="connsiteY25" fmla="*/ 701749 h 786809"/>
              <a:gd name="connsiteX26" fmla="*/ 691116 w 1850127"/>
              <a:gd name="connsiteY26" fmla="*/ 786809 h 786809"/>
              <a:gd name="connsiteX0" fmla="*/ 691116 w 1850127"/>
              <a:gd name="connsiteY0" fmla="*/ 786809 h 786809"/>
              <a:gd name="connsiteX1" fmla="*/ 244549 w 1850127"/>
              <a:gd name="connsiteY1" fmla="*/ 701749 h 786809"/>
              <a:gd name="connsiteX2" fmla="*/ 159488 w 1850127"/>
              <a:gd name="connsiteY2" fmla="*/ 669851 h 786809"/>
              <a:gd name="connsiteX3" fmla="*/ 127591 w 1850127"/>
              <a:gd name="connsiteY3" fmla="*/ 659218 h 786809"/>
              <a:gd name="connsiteX4" fmla="*/ 63795 w 1850127"/>
              <a:gd name="connsiteY4" fmla="*/ 606056 h 786809"/>
              <a:gd name="connsiteX5" fmla="*/ 31898 w 1850127"/>
              <a:gd name="connsiteY5" fmla="*/ 542260 h 786809"/>
              <a:gd name="connsiteX6" fmla="*/ 10632 w 1850127"/>
              <a:gd name="connsiteY6" fmla="*/ 467832 h 786809"/>
              <a:gd name="connsiteX7" fmla="*/ 0 w 1850127"/>
              <a:gd name="connsiteY7" fmla="*/ 435935 h 786809"/>
              <a:gd name="connsiteX8" fmla="*/ 10632 w 1850127"/>
              <a:gd name="connsiteY8" fmla="*/ 297711 h 786809"/>
              <a:gd name="connsiteX9" fmla="*/ 21265 w 1850127"/>
              <a:gd name="connsiteY9" fmla="*/ 265814 h 786809"/>
              <a:gd name="connsiteX10" fmla="*/ 53163 w 1850127"/>
              <a:gd name="connsiteY10" fmla="*/ 223283 h 786809"/>
              <a:gd name="connsiteX11" fmla="*/ 159488 w 1850127"/>
              <a:gd name="connsiteY11" fmla="*/ 116958 h 786809"/>
              <a:gd name="connsiteX12" fmla="*/ 244549 w 1850127"/>
              <a:gd name="connsiteY12" fmla="*/ 74428 h 786809"/>
              <a:gd name="connsiteX13" fmla="*/ 393404 w 1850127"/>
              <a:gd name="connsiteY13" fmla="*/ 42530 h 786809"/>
              <a:gd name="connsiteX14" fmla="*/ 457200 w 1850127"/>
              <a:gd name="connsiteY14" fmla="*/ 21265 h 786809"/>
              <a:gd name="connsiteX15" fmla="*/ 712381 w 1850127"/>
              <a:gd name="connsiteY15" fmla="*/ 0 h 786809"/>
              <a:gd name="connsiteX16" fmla="*/ 956930 w 1850127"/>
              <a:gd name="connsiteY16" fmla="*/ 10632 h 786809"/>
              <a:gd name="connsiteX17" fmla="*/ 1127051 w 1850127"/>
              <a:gd name="connsiteY17" fmla="*/ 31897 h 786809"/>
              <a:gd name="connsiteX18" fmla="*/ 1307804 w 1850127"/>
              <a:gd name="connsiteY18" fmla="*/ 148856 h 786809"/>
              <a:gd name="connsiteX19" fmla="*/ 1275907 w 1850127"/>
              <a:gd name="connsiteY19" fmla="*/ 265814 h 786809"/>
              <a:gd name="connsiteX20" fmla="*/ 1307804 w 1850127"/>
              <a:gd name="connsiteY20" fmla="*/ 276446 h 786809"/>
              <a:gd name="connsiteX21" fmla="*/ 1718635 w 1850127"/>
              <a:gd name="connsiteY21" fmla="*/ 293724 h 786809"/>
              <a:gd name="connsiteX22" fmla="*/ 1850065 w 1850127"/>
              <a:gd name="connsiteY22" fmla="*/ 446567 h 786809"/>
              <a:gd name="connsiteX23" fmla="*/ 1733107 w 1850127"/>
              <a:gd name="connsiteY23" fmla="*/ 659218 h 786809"/>
              <a:gd name="connsiteX24" fmla="*/ 1541721 w 1850127"/>
              <a:gd name="connsiteY24" fmla="*/ 701749 h 786809"/>
              <a:gd name="connsiteX25" fmla="*/ 691116 w 1850127"/>
              <a:gd name="connsiteY25" fmla="*/ 786809 h 786809"/>
              <a:gd name="connsiteX0" fmla="*/ 691116 w 1850127"/>
              <a:gd name="connsiteY0" fmla="*/ 786809 h 786809"/>
              <a:gd name="connsiteX1" fmla="*/ 244549 w 1850127"/>
              <a:gd name="connsiteY1" fmla="*/ 701749 h 786809"/>
              <a:gd name="connsiteX2" fmla="*/ 159488 w 1850127"/>
              <a:gd name="connsiteY2" fmla="*/ 669851 h 786809"/>
              <a:gd name="connsiteX3" fmla="*/ 127591 w 1850127"/>
              <a:gd name="connsiteY3" fmla="*/ 659218 h 786809"/>
              <a:gd name="connsiteX4" fmla="*/ 63795 w 1850127"/>
              <a:gd name="connsiteY4" fmla="*/ 606056 h 786809"/>
              <a:gd name="connsiteX5" fmla="*/ 31898 w 1850127"/>
              <a:gd name="connsiteY5" fmla="*/ 542260 h 786809"/>
              <a:gd name="connsiteX6" fmla="*/ 10632 w 1850127"/>
              <a:gd name="connsiteY6" fmla="*/ 467832 h 786809"/>
              <a:gd name="connsiteX7" fmla="*/ 0 w 1850127"/>
              <a:gd name="connsiteY7" fmla="*/ 435935 h 786809"/>
              <a:gd name="connsiteX8" fmla="*/ 10632 w 1850127"/>
              <a:gd name="connsiteY8" fmla="*/ 297711 h 786809"/>
              <a:gd name="connsiteX9" fmla="*/ 21265 w 1850127"/>
              <a:gd name="connsiteY9" fmla="*/ 265814 h 786809"/>
              <a:gd name="connsiteX10" fmla="*/ 53163 w 1850127"/>
              <a:gd name="connsiteY10" fmla="*/ 223283 h 786809"/>
              <a:gd name="connsiteX11" fmla="*/ 159488 w 1850127"/>
              <a:gd name="connsiteY11" fmla="*/ 116958 h 786809"/>
              <a:gd name="connsiteX12" fmla="*/ 244549 w 1850127"/>
              <a:gd name="connsiteY12" fmla="*/ 74428 h 786809"/>
              <a:gd name="connsiteX13" fmla="*/ 457200 w 1850127"/>
              <a:gd name="connsiteY13" fmla="*/ 21265 h 786809"/>
              <a:gd name="connsiteX14" fmla="*/ 712381 w 1850127"/>
              <a:gd name="connsiteY14" fmla="*/ 0 h 786809"/>
              <a:gd name="connsiteX15" fmla="*/ 956930 w 1850127"/>
              <a:gd name="connsiteY15" fmla="*/ 10632 h 786809"/>
              <a:gd name="connsiteX16" fmla="*/ 1127051 w 1850127"/>
              <a:gd name="connsiteY16" fmla="*/ 31897 h 786809"/>
              <a:gd name="connsiteX17" fmla="*/ 1307804 w 1850127"/>
              <a:gd name="connsiteY17" fmla="*/ 148856 h 786809"/>
              <a:gd name="connsiteX18" fmla="*/ 1275907 w 1850127"/>
              <a:gd name="connsiteY18" fmla="*/ 265814 h 786809"/>
              <a:gd name="connsiteX19" fmla="*/ 1307804 w 1850127"/>
              <a:gd name="connsiteY19" fmla="*/ 276446 h 786809"/>
              <a:gd name="connsiteX20" fmla="*/ 1718635 w 1850127"/>
              <a:gd name="connsiteY20" fmla="*/ 293724 h 786809"/>
              <a:gd name="connsiteX21" fmla="*/ 1850065 w 1850127"/>
              <a:gd name="connsiteY21" fmla="*/ 446567 h 786809"/>
              <a:gd name="connsiteX22" fmla="*/ 1733107 w 1850127"/>
              <a:gd name="connsiteY22" fmla="*/ 659218 h 786809"/>
              <a:gd name="connsiteX23" fmla="*/ 1541721 w 1850127"/>
              <a:gd name="connsiteY23" fmla="*/ 701749 h 786809"/>
              <a:gd name="connsiteX24" fmla="*/ 691116 w 1850127"/>
              <a:gd name="connsiteY24" fmla="*/ 786809 h 786809"/>
              <a:gd name="connsiteX0" fmla="*/ 691116 w 1850127"/>
              <a:gd name="connsiteY0" fmla="*/ 786809 h 786809"/>
              <a:gd name="connsiteX1" fmla="*/ 244549 w 1850127"/>
              <a:gd name="connsiteY1" fmla="*/ 701749 h 786809"/>
              <a:gd name="connsiteX2" fmla="*/ 159488 w 1850127"/>
              <a:gd name="connsiteY2" fmla="*/ 669851 h 786809"/>
              <a:gd name="connsiteX3" fmla="*/ 127591 w 1850127"/>
              <a:gd name="connsiteY3" fmla="*/ 659218 h 786809"/>
              <a:gd name="connsiteX4" fmla="*/ 63795 w 1850127"/>
              <a:gd name="connsiteY4" fmla="*/ 606056 h 786809"/>
              <a:gd name="connsiteX5" fmla="*/ 31898 w 1850127"/>
              <a:gd name="connsiteY5" fmla="*/ 542260 h 786809"/>
              <a:gd name="connsiteX6" fmla="*/ 10632 w 1850127"/>
              <a:gd name="connsiteY6" fmla="*/ 467832 h 786809"/>
              <a:gd name="connsiteX7" fmla="*/ 0 w 1850127"/>
              <a:gd name="connsiteY7" fmla="*/ 435935 h 786809"/>
              <a:gd name="connsiteX8" fmla="*/ 10632 w 1850127"/>
              <a:gd name="connsiteY8" fmla="*/ 297711 h 786809"/>
              <a:gd name="connsiteX9" fmla="*/ 53163 w 1850127"/>
              <a:gd name="connsiteY9" fmla="*/ 223283 h 786809"/>
              <a:gd name="connsiteX10" fmla="*/ 159488 w 1850127"/>
              <a:gd name="connsiteY10" fmla="*/ 116958 h 786809"/>
              <a:gd name="connsiteX11" fmla="*/ 244549 w 1850127"/>
              <a:gd name="connsiteY11" fmla="*/ 74428 h 786809"/>
              <a:gd name="connsiteX12" fmla="*/ 457200 w 1850127"/>
              <a:gd name="connsiteY12" fmla="*/ 21265 h 786809"/>
              <a:gd name="connsiteX13" fmla="*/ 712381 w 1850127"/>
              <a:gd name="connsiteY13" fmla="*/ 0 h 786809"/>
              <a:gd name="connsiteX14" fmla="*/ 956930 w 1850127"/>
              <a:gd name="connsiteY14" fmla="*/ 10632 h 786809"/>
              <a:gd name="connsiteX15" fmla="*/ 1127051 w 1850127"/>
              <a:gd name="connsiteY15" fmla="*/ 31897 h 786809"/>
              <a:gd name="connsiteX16" fmla="*/ 1307804 w 1850127"/>
              <a:gd name="connsiteY16" fmla="*/ 148856 h 786809"/>
              <a:gd name="connsiteX17" fmla="*/ 1275907 w 1850127"/>
              <a:gd name="connsiteY17" fmla="*/ 265814 h 786809"/>
              <a:gd name="connsiteX18" fmla="*/ 1307804 w 1850127"/>
              <a:gd name="connsiteY18" fmla="*/ 276446 h 786809"/>
              <a:gd name="connsiteX19" fmla="*/ 1718635 w 1850127"/>
              <a:gd name="connsiteY19" fmla="*/ 293724 h 786809"/>
              <a:gd name="connsiteX20" fmla="*/ 1850065 w 1850127"/>
              <a:gd name="connsiteY20" fmla="*/ 446567 h 786809"/>
              <a:gd name="connsiteX21" fmla="*/ 1733107 w 1850127"/>
              <a:gd name="connsiteY21" fmla="*/ 659218 h 786809"/>
              <a:gd name="connsiteX22" fmla="*/ 1541721 w 1850127"/>
              <a:gd name="connsiteY22" fmla="*/ 701749 h 786809"/>
              <a:gd name="connsiteX23" fmla="*/ 691116 w 1850127"/>
              <a:gd name="connsiteY23" fmla="*/ 786809 h 786809"/>
              <a:gd name="connsiteX0" fmla="*/ 684577 w 1843588"/>
              <a:gd name="connsiteY0" fmla="*/ 786809 h 786809"/>
              <a:gd name="connsiteX1" fmla="*/ 238010 w 1843588"/>
              <a:gd name="connsiteY1" fmla="*/ 701749 h 786809"/>
              <a:gd name="connsiteX2" fmla="*/ 152949 w 1843588"/>
              <a:gd name="connsiteY2" fmla="*/ 669851 h 786809"/>
              <a:gd name="connsiteX3" fmla="*/ 121052 w 1843588"/>
              <a:gd name="connsiteY3" fmla="*/ 659218 h 786809"/>
              <a:gd name="connsiteX4" fmla="*/ 57256 w 1843588"/>
              <a:gd name="connsiteY4" fmla="*/ 606056 h 786809"/>
              <a:gd name="connsiteX5" fmla="*/ 25359 w 1843588"/>
              <a:gd name="connsiteY5" fmla="*/ 542260 h 786809"/>
              <a:gd name="connsiteX6" fmla="*/ 4093 w 1843588"/>
              <a:gd name="connsiteY6" fmla="*/ 467832 h 786809"/>
              <a:gd name="connsiteX7" fmla="*/ 4093 w 1843588"/>
              <a:gd name="connsiteY7" fmla="*/ 297711 h 786809"/>
              <a:gd name="connsiteX8" fmla="*/ 46624 w 1843588"/>
              <a:gd name="connsiteY8" fmla="*/ 223283 h 786809"/>
              <a:gd name="connsiteX9" fmla="*/ 152949 w 1843588"/>
              <a:gd name="connsiteY9" fmla="*/ 116958 h 786809"/>
              <a:gd name="connsiteX10" fmla="*/ 238010 w 1843588"/>
              <a:gd name="connsiteY10" fmla="*/ 74428 h 786809"/>
              <a:gd name="connsiteX11" fmla="*/ 450661 w 1843588"/>
              <a:gd name="connsiteY11" fmla="*/ 21265 h 786809"/>
              <a:gd name="connsiteX12" fmla="*/ 705842 w 1843588"/>
              <a:gd name="connsiteY12" fmla="*/ 0 h 786809"/>
              <a:gd name="connsiteX13" fmla="*/ 950391 w 1843588"/>
              <a:gd name="connsiteY13" fmla="*/ 10632 h 786809"/>
              <a:gd name="connsiteX14" fmla="*/ 1120512 w 1843588"/>
              <a:gd name="connsiteY14" fmla="*/ 31897 h 786809"/>
              <a:gd name="connsiteX15" fmla="*/ 1301265 w 1843588"/>
              <a:gd name="connsiteY15" fmla="*/ 148856 h 786809"/>
              <a:gd name="connsiteX16" fmla="*/ 1269368 w 1843588"/>
              <a:gd name="connsiteY16" fmla="*/ 265814 h 786809"/>
              <a:gd name="connsiteX17" fmla="*/ 1301265 w 1843588"/>
              <a:gd name="connsiteY17" fmla="*/ 276446 h 786809"/>
              <a:gd name="connsiteX18" fmla="*/ 1712096 w 1843588"/>
              <a:gd name="connsiteY18" fmla="*/ 293724 h 786809"/>
              <a:gd name="connsiteX19" fmla="*/ 1843526 w 1843588"/>
              <a:gd name="connsiteY19" fmla="*/ 446567 h 786809"/>
              <a:gd name="connsiteX20" fmla="*/ 1726568 w 1843588"/>
              <a:gd name="connsiteY20" fmla="*/ 659218 h 786809"/>
              <a:gd name="connsiteX21" fmla="*/ 1535182 w 1843588"/>
              <a:gd name="connsiteY21" fmla="*/ 701749 h 786809"/>
              <a:gd name="connsiteX22" fmla="*/ 684577 w 1843588"/>
              <a:gd name="connsiteY22" fmla="*/ 786809 h 786809"/>
              <a:gd name="connsiteX0" fmla="*/ 680990 w 1840001"/>
              <a:gd name="connsiteY0" fmla="*/ 786809 h 786809"/>
              <a:gd name="connsiteX1" fmla="*/ 234423 w 1840001"/>
              <a:gd name="connsiteY1" fmla="*/ 701749 h 786809"/>
              <a:gd name="connsiteX2" fmla="*/ 149362 w 1840001"/>
              <a:gd name="connsiteY2" fmla="*/ 669851 h 786809"/>
              <a:gd name="connsiteX3" fmla="*/ 117465 w 1840001"/>
              <a:gd name="connsiteY3" fmla="*/ 659218 h 786809"/>
              <a:gd name="connsiteX4" fmla="*/ 53669 w 1840001"/>
              <a:gd name="connsiteY4" fmla="*/ 606056 h 786809"/>
              <a:gd name="connsiteX5" fmla="*/ 21772 w 1840001"/>
              <a:gd name="connsiteY5" fmla="*/ 542260 h 786809"/>
              <a:gd name="connsiteX6" fmla="*/ 506 w 1840001"/>
              <a:gd name="connsiteY6" fmla="*/ 297711 h 786809"/>
              <a:gd name="connsiteX7" fmla="*/ 43037 w 1840001"/>
              <a:gd name="connsiteY7" fmla="*/ 223283 h 786809"/>
              <a:gd name="connsiteX8" fmla="*/ 149362 w 1840001"/>
              <a:gd name="connsiteY8" fmla="*/ 116958 h 786809"/>
              <a:gd name="connsiteX9" fmla="*/ 234423 w 1840001"/>
              <a:gd name="connsiteY9" fmla="*/ 74428 h 786809"/>
              <a:gd name="connsiteX10" fmla="*/ 447074 w 1840001"/>
              <a:gd name="connsiteY10" fmla="*/ 21265 h 786809"/>
              <a:gd name="connsiteX11" fmla="*/ 702255 w 1840001"/>
              <a:gd name="connsiteY11" fmla="*/ 0 h 786809"/>
              <a:gd name="connsiteX12" fmla="*/ 946804 w 1840001"/>
              <a:gd name="connsiteY12" fmla="*/ 10632 h 786809"/>
              <a:gd name="connsiteX13" fmla="*/ 1116925 w 1840001"/>
              <a:gd name="connsiteY13" fmla="*/ 31897 h 786809"/>
              <a:gd name="connsiteX14" fmla="*/ 1297678 w 1840001"/>
              <a:gd name="connsiteY14" fmla="*/ 148856 h 786809"/>
              <a:gd name="connsiteX15" fmla="*/ 1265781 w 1840001"/>
              <a:gd name="connsiteY15" fmla="*/ 265814 h 786809"/>
              <a:gd name="connsiteX16" fmla="*/ 1297678 w 1840001"/>
              <a:gd name="connsiteY16" fmla="*/ 276446 h 786809"/>
              <a:gd name="connsiteX17" fmla="*/ 1708509 w 1840001"/>
              <a:gd name="connsiteY17" fmla="*/ 293724 h 786809"/>
              <a:gd name="connsiteX18" fmla="*/ 1839939 w 1840001"/>
              <a:gd name="connsiteY18" fmla="*/ 446567 h 786809"/>
              <a:gd name="connsiteX19" fmla="*/ 1722981 w 1840001"/>
              <a:gd name="connsiteY19" fmla="*/ 659218 h 786809"/>
              <a:gd name="connsiteX20" fmla="*/ 1531595 w 1840001"/>
              <a:gd name="connsiteY20" fmla="*/ 701749 h 786809"/>
              <a:gd name="connsiteX21" fmla="*/ 680990 w 1840001"/>
              <a:gd name="connsiteY21" fmla="*/ 786809 h 786809"/>
              <a:gd name="connsiteX0" fmla="*/ 681507 w 1840518"/>
              <a:gd name="connsiteY0" fmla="*/ 786809 h 786809"/>
              <a:gd name="connsiteX1" fmla="*/ 234940 w 1840518"/>
              <a:gd name="connsiteY1" fmla="*/ 701749 h 786809"/>
              <a:gd name="connsiteX2" fmla="*/ 149879 w 1840518"/>
              <a:gd name="connsiteY2" fmla="*/ 669851 h 786809"/>
              <a:gd name="connsiteX3" fmla="*/ 117982 w 1840518"/>
              <a:gd name="connsiteY3" fmla="*/ 659218 h 786809"/>
              <a:gd name="connsiteX4" fmla="*/ 22289 w 1840518"/>
              <a:gd name="connsiteY4" fmla="*/ 542260 h 786809"/>
              <a:gd name="connsiteX5" fmla="*/ 1023 w 1840518"/>
              <a:gd name="connsiteY5" fmla="*/ 297711 h 786809"/>
              <a:gd name="connsiteX6" fmla="*/ 43554 w 1840518"/>
              <a:gd name="connsiteY6" fmla="*/ 223283 h 786809"/>
              <a:gd name="connsiteX7" fmla="*/ 149879 w 1840518"/>
              <a:gd name="connsiteY7" fmla="*/ 116958 h 786809"/>
              <a:gd name="connsiteX8" fmla="*/ 234940 w 1840518"/>
              <a:gd name="connsiteY8" fmla="*/ 74428 h 786809"/>
              <a:gd name="connsiteX9" fmla="*/ 447591 w 1840518"/>
              <a:gd name="connsiteY9" fmla="*/ 21265 h 786809"/>
              <a:gd name="connsiteX10" fmla="*/ 702772 w 1840518"/>
              <a:gd name="connsiteY10" fmla="*/ 0 h 786809"/>
              <a:gd name="connsiteX11" fmla="*/ 947321 w 1840518"/>
              <a:gd name="connsiteY11" fmla="*/ 10632 h 786809"/>
              <a:gd name="connsiteX12" fmla="*/ 1117442 w 1840518"/>
              <a:gd name="connsiteY12" fmla="*/ 31897 h 786809"/>
              <a:gd name="connsiteX13" fmla="*/ 1298195 w 1840518"/>
              <a:gd name="connsiteY13" fmla="*/ 148856 h 786809"/>
              <a:gd name="connsiteX14" fmla="*/ 1266298 w 1840518"/>
              <a:gd name="connsiteY14" fmla="*/ 265814 h 786809"/>
              <a:gd name="connsiteX15" fmla="*/ 1298195 w 1840518"/>
              <a:gd name="connsiteY15" fmla="*/ 276446 h 786809"/>
              <a:gd name="connsiteX16" fmla="*/ 1709026 w 1840518"/>
              <a:gd name="connsiteY16" fmla="*/ 293724 h 786809"/>
              <a:gd name="connsiteX17" fmla="*/ 1840456 w 1840518"/>
              <a:gd name="connsiteY17" fmla="*/ 446567 h 786809"/>
              <a:gd name="connsiteX18" fmla="*/ 1723498 w 1840518"/>
              <a:gd name="connsiteY18" fmla="*/ 659218 h 786809"/>
              <a:gd name="connsiteX19" fmla="*/ 1532112 w 1840518"/>
              <a:gd name="connsiteY19" fmla="*/ 701749 h 786809"/>
              <a:gd name="connsiteX20" fmla="*/ 681507 w 1840518"/>
              <a:gd name="connsiteY20" fmla="*/ 786809 h 786809"/>
              <a:gd name="connsiteX0" fmla="*/ 682161 w 1841172"/>
              <a:gd name="connsiteY0" fmla="*/ 786809 h 786809"/>
              <a:gd name="connsiteX1" fmla="*/ 235594 w 1841172"/>
              <a:gd name="connsiteY1" fmla="*/ 701749 h 786809"/>
              <a:gd name="connsiteX2" fmla="*/ 150533 w 1841172"/>
              <a:gd name="connsiteY2" fmla="*/ 669851 h 786809"/>
              <a:gd name="connsiteX3" fmla="*/ 22943 w 1841172"/>
              <a:gd name="connsiteY3" fmla="*/ 542260 h 786809"/>
              <a:gd name="connsiteX4" fmla="*/ 1677 w 1841172"/>
              <a:gd name="connsiteY4" fmla="*/ 297711 h 786809"/>
              <a:gd name="connsiteX5" fmla="*/ 44208 w 1841172"/>
              <a:gd name="connsiteY5" fmla="*/ 223283 h 786809"/>
              <a:gd name="connsiteX6" fmla="*/ 150533 w 1841172"/>
              <a:gd name="connsiteY6" fmla="*/ 116958 h 786809"/>
              <a:gd name="connsiteX7" fmla="*/ 235594 w 1841172"/>
              <a:gd name="connsiteY7" fmla="*/ 74428 h 786809"/>
              <a:gd name="connsiteX8" fmla="*/ 448245 w 1841172"/>
              <a:gd name="connsiteY8" fmla="*/ 21265 h 786809"/>
              <a:gd name="connsiteX9" fmla="*/ 703426 w 1841172"/>
              <a:gd name="connsiteY9" fmla="*/ 0 h 786809"/>
              <a:gd name="connsiteX10" fmla="*/ 947975 w 1841172"/>
              <a:gd name="connsiteY10" fmla="*/ 10632 h 786809"/>
              <a:gd name="connsiteX11" fmla="*/ 1118096 w 1841172"/>
              <a:gd name="connsiteY11" fmla="*/ 31897 h 786809"/>
              <a:gd name="connsiteX12" fmla="*/ 1298849 w 1841172"/>
              <a:gd name="connsiteY12" fmla="*/ 148856 h 786809"/>
              <a:gd name="connsiteX13" fmla="*/ 1266952 w 1841172"/>
              <a:gd name="connsiteY13" fmla="*/ 265814 h 786809"/>
              <a:gd name="connsiteX14" fmla="*/ 1298849 w 1841172"/>
              <a:gd name="connsiteY14" fmla="*/ 276446 h 786809"/>
              <a:gd name="connsiteX15" fmla="*/ 1709680 w 1841172"/>
              <a:gd name="connsiteY15" fmla="*/ 293724 h 786809"/>
              <a:gd name="connsiteX16" fmla="*/ 1841110 w 1841172"/>
              <a:gd name="connsiteY16" fmla="*/ 446567 h 786809"/>
              <a:gd name="connsiteX17" fmla="*/ 1724152 w 1841172"/>
              <a:gd name="connsiteY17" fmla="*/ 659218 h 786809"/>
              <a:gd name="connsiteX18" fmla="*/ 1532766 w 1841172"/>
              <a:gd name="connsiteY18" fmla="*/ 701749 h 786809"/>
              <a:gd name="connsiteX19" fmla="*/ 682161 w 1841172"/>
              <a:gd name="connsiteY19" fmla="*/ 786809 h 786809"/>
              <a:gd name="connsiteX0" fmla="*/ 682161 w 1866557"/>
              <a:gd name="connsiteY0" fmla="*/ 786809 h 786809"/>
              <a:gd name="connsiteX1" fmla="*/ 235594 w 1866557"/>
              <a:gd name="connsiteY1" fmla="*/ 701749 h 786809"/>
              <a:gd name="connsiteX2" fmla="*/ 150533 w 1866557"/>
              <a:gd name="connsiteY2" fmla="*/ 669851 h 786809"/>
              <a:gd name="connsiteX3" fmla="*/ 22943 w 1866557"/>
              <a:gd name="connsiteY3" fmla="*/ 542260 h 786809"/>
              <a:gd name="connsiteX4" fmla="*/ 1677 w 1866557"/>
              <a:gd name="connsiteY4" fmla="*/ 297711 h 786809"/>
              <a:gd name="connsiteX5" fmla="*/ 44208 w 1866557"/>
              <a:gd name="connsiteY5" fmla="*/ 223283 h 786809"/>
              <a:gd name="connsiteX6" fmla="*/ 150533 w 1866557"/>
              <a:gd name="connsiteY6" fmla="*/ 116958 h 786809"/>
              <a:gd name="connsiteX7" fmla="*/ 235594 w 1866557"/>
              <a:gd name="connsiteY7" fmla="*/ 74428 h 786809"/>
              <a:gd name="connsiteX8" fmla="*/ 448245 w 1866557"/>
              <a:gd name="connsiteY8" fmla="*/ 21265 h 786809"/>
              <a:gd name="connsiteX9" fmla="*/ 703426 w 1866557"/>
              <a:gd name="connsiteY9" fmla="*/ 0 h 786809"/>
              <a:gd name="connsiteX10" fmla="*/ 947975 w 1866557"/>
              <a:gd name="connsiteY10" fmla="*/ 10632 h 786809"/>
              <a:gd name="connsiteX11" fmla="*/ 1118096 w 1866557"/>
              <a:gd name="connsiteY11" fmla="*/ 31897 h 786809"/>
              <a:gd name="connsiteX12" fmla="*/ 1298849 w 1866557"/>
              <a:gd name="connsiteY12" fmla="*/ 148856 h 786809"/>
              <a:gd name="connsiteX13" fmla="*/ 1266952 w 1866557"/>
              <a:gd name="connsiteY13" fmla="*/ 265814 h 786809"/>
              <a:gd name="connsiteX14" fmla="*/ 1298849 w 1866557"/>
              <a:gd name="connsiteY14" fmla="*/ 276446 h 786809"/>
              <a:gd name="connsiteX15" fmla="*/ 1709680 w 1866557"/>
              <a:gd name="connsiteY15" fmla="*/ 293724 h 786809"/>
              <a:gd name="connsiteX16" fmla="*/ 1866510 w 1866557"/>
              <a:gd name="connsiteY16" fmla="*/ 427517 h 786809"/>
              <a:gd name="connsiteX17" fmla="*/ 1724152 w 1866557"/>
              <a:gd name="connsiteY17" fmla="*/ 659218 h 786809"/>
              <a:gd name="connsiteX18" fmla="*/ 1532766 w 1866557"/>
              <a:gd name="connsiteY18" fmla="*/ 701749 h 786809"/>
              <a:gd name="connsiteX19" fmla="*/ 682161 w 1866557"/>
              <a:gd name="connsiteY19" fmla="*/ 786809 h 786809"/>
              <a:gd name="connsiteX0" fmla="*/ 682161 w 1870795"/>
              <a:gd name="connsiteY0" fmla="*/ 786809 h 786809"/>
              <a:gd name="connsiteX1" fmla="*/ 235594 w 1870795"/>
              <a:gd name="connsiteY1" fmla="*/ 701749 h 786809"/>
              <a:gd name="connsiteX2" fmla="*/ 150533 w 1870795"/>
              <a:gd name="connsiteY2" fmla="*/ 669851 h 786809"/>
              <a:gd name="connsiteX3" fmla="*/ 22943 w 1870795"/>
              <a:gd name="connsiteY3" fmla="*/ 542260 h 786809"/>
              <a:gd name="connsiteX4" fmla="*/ 1677 w 1870795"/>
              <a:gd name="connsiteY4" fmla="*/ 297711 h 786809"/>
              <a:gd name="connsiteX5" fmla="*/ 44208 w 1870795"/>
              <a:gd name="connsiteY5" fmla="*/ 223283 h 786809"/>
              <a:gd name="connsiteX6" fmla="*/ 150533 w 1870795"/>
              <a:gd name="connsiteY6" fmla="*/ 116958 h 786809"/>
              <a:gd name="connsiteX7" fmla="*/ 235594 w 1870795"/>
              <a:gd name="connsiteY7" fmla="*/ 74428 h 786809"/>
              <a:gd name="connsiteX8" fmla="*/ 448245 w 1870795"/>
              <a:gd name="connsiteY8" fmla="*/ 21265 h 786809"/>
              <a:gd name="connsiteX9" fmla="*/ 703426 w 1870795"/>
              <a:gd name="connsiteY9" fmla="*/ 0 h 786809"/>
              <a:gd name="connsiteX10" fmla="*/ 947975 w 1870795"/>
              <a:gd name="connsiteY10" fmla="*/ 10632 h 786809"/>
              <a:gd name="connsiteX11" fmla="*/ 1118096 w 1870795"/>
              <a:gd name="connsiteY11" fmla="*/ 31897 h 786809"/>
              <a:gd name="connsiteX12" fmla="*/ 1298849 w 1870795"/>
              <a:gd name="connsiteY12" fmla="*/ 148856 h 786809"/>
              <a:gd name="connsiteX13" fmla="*/ 1266952 w 1870795"/>
              <a:gd name="connsiteY13" fmla="*/ 265814 h 786809"/>
              <a:gd name="connsiteX14" fmla="*/ 1298849 w 1870795"/>
              <a:gd name="connsiteY14" fmla="*/ 276446 h 786809"/>
              <a:gd name="connsiteX15" fmla="*/ 1709680 w 1870795"/>
              <a:gd name="connsiteY15" fmla="*/ 293724 h 786809"/>
              <a:gd name="connsiteX16" fmla="*/ 1866510 w 1870795"/>
              <a:gd name="connsiteY16" fmla="*/ 427517 h 786809"/>
              <a:gd name="connsiteX17" fmla="*/ 1724152 w 1870795"/>
              <a:gd name="connsiteY17" fmla="*/ 659218 h 786809"/>
              <a:gd name="connsiteX18" fmla="*/ 1532766 w 1870795"/>
              <a:gd name="connsiteY18" fmla="*/ 701749 h 786809"/>
              <a:gd name="connsiteX19" fmla="*/ 682161 w 1870795"/>
              <a:gd name="connsiteY19" fmla="*/ 786809 h 786809"/>
              <a:gd name="connsiteX0" fmla="*/ 682161 w 1870749"/>
              <a:gd name="connsiteY0" fmla="*/ 786809 h 786809"/>
              <a:gd name="connsiteX1" fmla="*/ 235594 w 1870749"/>
              <a:gd name="connsiteY1" fmla="*/ 701749 h 786809"/>
              <a:gd name="connsiteX2" fmla="*/ 150533 w 1870749"/>
              <a:gd name="connsiteY2" fmla="*/ 669851 h 786809"/>
              <a:gd name="connsiteX3" fmla="*/ 22943 w 1870749"/>
              <a:gd name="connsiteY3" fmla="*/ 542260 h 786809"/>
              <a:gd name="connsiteX4" fmla="*/ 1677 w 1870749"/>
              <a:gd name="connsiteY4" fmla="*/ 297711 h 786809"/>
              <a:gd name="connsiteX5" fmla="*/ 44208 w 1870749"/>
              <a:gd name="connsiteY5" fmla="*/ 223283 h 786809"/>
              <a:gd name="connsiteX6" fmla="*/ 150533 w 1870749"/>
              <a:gd name="connsiteY6" fmla="*/ 116958 h 786809"/>
              <a:gd name="connsiteX7" fmla="*/ 235594 w 1870749"/>
              <a:gd name="connsiteY7" fmla="*/ 74428 h 786809"/>
              <a:gd name="connsiteX8" fmla="*/ 448245 w 1870749"/>
              <a:gd name="connsiteY8" fmla="*/ 21265 h 786809"/>
              <a:gd name="connsiteX9" fmla="*/ 703426 w 1870749"/>
              <a:gd name="connsiteY9" fmla="*/ 0 h 786809"/>
              <a:gd name="connsiteX10" fmla="*/ 947975 w 1870749"/>
              <a:gd name="connsiteY10" fmla="*/ 10632 h 786809"/>
              <a:gd name="connsiteX11" fmla="*/ 1118096 w 1870749"/>
              <a:gd name="connsiteY11" fmla="*/ 31897 h 786809"/>
              <a:gd name="connsiteX12" fmla="*/ 1298849 w 1870749"/>
              <a:gd name="connsiteY12" fmla="*/ 148856 h 786809"/>
              <a:gd name="connsiteX13" fmla="*/ 1266952 w 1870749"/>
              <a:gd name="connsiteY13" fmla="*/ 265814 h 786809"/>
              <a:gd name="connsiteX14" fmla="*/ 1298849 w 1870749"/>
              <a:gd name="connsiteY14" fmla="*/ 276446 h 786809"/>
              <a:gd name="connsiteX15" fmla="*/ 1709680 w 1870749"/>
              <a:gd name="connsiteY15" fmla="*/ 293724 h 786809"/>
              <a:gd name="connsiteX16" fmla="*/ 1866510 w 1870749"/>
              <a:gd name="connsiteY16" fmla="*/ 427517 h 786809"/>
              <a:gd name="connsiteX17" fmla="*/ 1724152 w 1870749"/>
              <a:gd name="connsiteY17" fmla="*/ 659218 h 786809"/>
              <a:gd name="connsiteX18" fmla="*/ 1532766 w 1870749"/>
              <a:gd name="connsiteY18" fmla="*/ 701749 h 786809"/>
              <a:gd name="connsiteX19" fmla="*/ 682161 w 1870749"/>
              <a:gd name="connsiteY19" fmla="*/ 786809 h 786809"/>
              <a:gd name="connsiteX0" fmla="*/ 682161 w 1884506"/>
              <a:gd name="connsiteY0" fmla="*/ 786809 h 786809"/>
              <a:gd name="connsiteX1" fmla="*/ 235594 w 1884506"/>
              <a:gd name="connsiteY1" fmla="*/ 701749 h 786809"/>
              <a:gd name="connsiteX2" fmla="*/ 150533 w 1884506"/>
              <a:gd name="connsiteY2" fmla="*/ 669851 h 786809"/>
              <a:gd name="connsiteX3" fmla="*/ 22943 w 1884506"/>
              <a:gd name="connsiteY3" fmla="*/ 542260 h 786809"/>
              <a:gd name="connsiteX4" fmla="*/ 1677 w 1884506"/>
              <a:gd name="connsiteY4" fmla="*/ 297711 h 786809"/>
              <a:gd name="connsiteX5" fmla="*/ 44208 w 1884506"/>
              <a:gd name="connsiteY5" fmla="*/ 223283 h 786809"/>
              <a:gd name="connsiteX6" fmla="*/ 150533 w 1884506"/>
              <a:gd name="connsiteY6" fmla="*/ 116958 h 786809"/>
              <a:gd name="connsiteX7" fmla="*/ 235594 w 1884506"/>
              <a:gd name="connsiteY7" fmla="*/ 74428 h 786809"/>
              <a:gd name="connsiteX8" fmla="*/ 448245 w 1884506"/>
              <a:gd name="connsiteY8" fmla="*/ 21265 h 786809"/>
              <a:gd name="connsiteX9" fmla="*/ 703426 w 1884506"/>
              <a:gd name="connsiteY9" fmla="*/ 0 h 786809"/>
              <a:gd name="connsiteX10" fmla="*/ 947975 w 1884506"/>
              <a:gd name="connsiteY10" fmla="*/ 10632 h 786809"/>
              <a:gd name="connsiteX11" fmla="*/ 1118096 w 1884506"/>
              <a:gd name="connsiteY11" fmla="*/ 31897 h 786809"/>
              <a:gd name="connsiteX12" fmla="*/ 1298849 w 1884506"/>
              <a:gd name="connsiteY12" fmla="*/ 148856 h 786809"/>
              <a:gd name="connsiteX13" fmla="*/ 1266952 w 1884506"/>
              <a:gd name="connsiteY13" fmla="*/ 265814 h 786809"/>
              <a:gd name="connsiteX14" fmla="*/ 1298849 w 1884506"/>
              <a:gd name="connsiteY14" fmla="*/ 276446 h 786809"/>
              <a:gd name="connsiteX15" fmla="*/ 1866510 w 1884506"/>
              <a:gd name="connsiteY15" fmla="*/ 427517 h 786809"/>
              <a:gd name="connsiteX16" fmla="*/ 1724152 w 1884506"/>
              <a:gd name="connsiteY16" fmla="*/ 659218 h 786809"/>
              <a:gd name="connsiteX17" fmla="*/ 1532766 w 1884506"/>
              <a:gd name="connsiteY17" fmla="*/ 701749 h 786809"/>
              <a:gd name="connsiteX18" fmla="*/ 682161 w 1884506"/>
              <a:gd name="connsiteY18" fmla="*/ 786809 h 786809"/>
              <a:gd name="connsiteX0" fmla="*/ 682161 w 1843854"/>
              <a:gd name="connsiteY0" fmla="*/ 786809 h 786809"/>
              <a:gd name="connsiteX1" fmla="*/ 235594 w 1843854"/>
              <a:gd name="connsiteY1" fmla="*/ 701749 h 786809"/>
              <a:gd name="connsiteX2" fmla="*/ 150533 w 1843854"/>
              <a:gd name="connsiteY2" fmla="*/ 669851 h 786809"/>
              <a:gd name="connsiteX3" fmla="*/ 22943 w 1843854"/>
              <a:gd name="connsiteY3" fmla="*/ 542260 h 786809"/>
              <a:gd name="connsiteX4" fmla="*/ 1677 w 1843854"/>
              <a:gd name="connsiteY4" fmla="*/ 297711 h 786809"/>
              <a:gd name="connsiteX5" fmla="*/ 44208 w 1843854"/>
              <a:gd name="connsiteY5" fmla="*/ 223283 h 786809"/>
              <a:gd name="connsiteX6" fmla="*/ 150533 w 1843854"/>
              <a:gd name="connsiteY6" fmla="*/ 116958 h 786809"/>
              <a:gd name="connsiteX7" fmla="*/ 235594 w 1843854"/>
              <a:gd name="connsiteY7" fmla="*/ 74428 h 786809"/>
              <a:gd name="connsiteX8" fmla="*/ 448245 w 1843854"/>
              <a:gd name="connsiteY8" fmla="*/ 21265 h 786809"/>
              <a:gd name="connsiteX9" fmla="*/ 703426 w 1843854"/>
              <a:gd name="connsiteY9" fmla="*/ 0 h 786809"/>
              <a:gd name="connsiteX10" fmla="*/ 947975 w 1843854"/>
              <a:gd name="connsiteY10" fmla="*/ 10632 h 786809"/>
              <a:gd name="connsiteX11" fmla="*/ 1118096 w 1843854"/>
              <a:gd name="connsiteY11" fmla="*/ 31897 h 786809"/>
              <a:gd name="connsiteX12" fmla="*/ 1298849 w 1843854"/>
              <a:gd name="connsiteY12" fmla="*/ 148856 h 786809"/>
              <a:gd name="connsiteX13" fmla="*/ 1266952 w 1843854"/>
              <a:gd name="connsiteY13" fmla="*/ 265814 h 786809"/>
              <a:gd name="connsiteX14" fmla="*/ 1298849 w 1843854"/>
              <a:gd name="connsiteY14" fmla="*/ 276446 h 786809"/>
              <a:gd name="connsiteX15" fmla="*/ 1822060 w 1843854"/>
              <a:gd name="connsiteY15" fmla="*/ 300517 h 786809"/>
              <a:gd name="connsiteX16" fmla="*/ 1724152 w 1843854"/>
              <a:gd name="connsiteY16" fmla="*/ 659218 h 786809"/>
              <a:gd name="connsiteX17" fmla="*/ 1532766 w 1843854"/>
              <a:gd name="connsiteY17" fmla="*/ 701749 h 786809"/>
              <a:gd name="connsiteX18" fmla="*/ 682161 w 1843854"/>
              <a:gd name="connsiteY18" fmla="*/ 786809 h 786809"/>
              <a:gd name="connsiteX0" fmla="*/ 682161 w 1828667"/>
              <a:gd name="connsiteY0" fmla="*/ 786809 h 786809"/>
              <a:gd name="connsiteX1" fmla="*/ 235594 w 1828667"/>
              <a:gd name="connsiteY1" fmla="*/ 701749 h 786809"/>
              <a:gd name="connsiteX2" fmla="*/ 150533 w 1828667"/>
              <a:gd name="connsiteY2" fmla="*/ 669851 h 786809"/>
              <a:gd name="connsiteX3" fmla="*/ 22943 w 1828667"/>
              <a:gd name="connsiteY3" fmla="*/ 542260 h 786809"/>
              <a:gd name="connsiteX4" fmla="*/ 1677 w 1828667"/>
              <a:gd name="connsiteY4" fmla="*/ 297711 h 786809"/>
              <a:gd name="connsiteX5" fmla="*/ 44208 w 1828667"/>
              <a:gd name="connsiteY5" fmla="*/ 223283 h 786809"/>
              <a:gd name="connsiteX6" fmla="*/ 150533 w 1828667"/>
              <a:gd name="connsiteY6" fmla="*/ 116958 h 786809"/>
              <a:gd name="connsiteX7" fmla="*/ 235594 w 1828667"/>
              <a:gd name="connsiteY7" fmla="*/ 74428 h 786809"/>
              <a:gd name="connsiteX8" fmla="*/ 448245 w 1828667"/>
              <a:gd name="connsiteY8" fmla="*/ 21265 h 786809"/>
              <a:gd name="connsiteX9" fmla="*/ 703426 w 1828667"/>
              <a:gd name="connsiteY9" fmla="*/ 0 h 786809"/>
              <a:gd name="connsiteX10" fmla="*/ 947975 w 1828667"/>
              <a:gd name="connsiteY10" fmla="*/ 10632 h 786809"/>
              <a:gd name="connsiteX11" fmla="*/ 1118096 w 1828667"/>
              <a:gd name="connsiteY11" fmla="*/ 31897 h 786809"/>
              <a:gd name="connsiteX12" fmla="*/ 1298849 w 1828667"/>
              <a:gd name="connsiteY12" fmla="*/ 148856 h 786809"/>
              <a:gd name="connsiteX13" fmla="*/ 1266952 w 1828667"/>
              <a:gd name="connsiteY13" fmla="*/ 265814 h 786809"/>
              <a:gd name="connsiteX14" fmla="*/ 1298849 w 1828667"/>
              <a:gd name="connsiteY14" fmla="*/ 276446 h 786809"/>
              <a:gd name="connsiteX15" fmla="*/ 1822060 w 1828667"/>
              <a:gd name="connsiteY15" fmla="*/ 300517 h 786809"/>
              <a:gd name="connsiteX16" fmla="*/ 1532766 w 1828667"/>
              <a:gd name="connsiteY16" fmla="*/ 701749 h 786809"/>
              <a:gd name="connsiteX17" fmla="*/ 682161 w 1828667"/>
              <a:gd name="connsiteY17" fmla="*/ 786809 h 786809"/>
              <a:gd name="connsiteX0" fmla="*/ 682161 w 1825073"/>
              <a:gd name="connsiteY0" fmla="*/ 786809 h 786809"/>
              <a:gd name="connsiteX1" fmla="*/ 235594 w 1825073"/>
              <a:gd name="connsiteY1" fmla="*/ 701749 h 786809"/>
              <a:gd name="connsiteX2" fmla="*/ 150533 w 1825073"/>
              <a:gd name="connsiteY2" fmla="*/ 669851 h 786809"/>
              <a:gd name="connsiteX3" fmla="*/ 22943 w 1825073"/>
              <a:gd name="connsiteY3" fmla="*/ 542260 h 786809"/>
              <a:gd name="connsiteX4" fmla="*/ 1677 w 1825073"/>
              <a:gd name="connsiteY4" fmla="*/ 297711 h 786809"/>
              <a:gd name="connsiteX5" fmla="*/ 44208 w 1825073"/>
              <a:gd name="connsiteY5" fmla="*/ 223283 h 786809"/>
              <a:gd name="connsiteX6" fmla="*/ 150533 w 1825073"/>
              <a:gd name="connsiteY6" fmla="*/ 116958 h 786809"/>
              <a:gd name="connsiteX7" fmla="*/ 235594 w 1825073"/>
              <a:gd name="connsiteY7" fmla="*/ 74428 h 786809"/>
              <a:gd name="connsiteX8" fmla="*/ 448245 w 1825073"/>
              <a:gd name="connsiteY8" fmla="*/ 21265 h 786809"/>
              <a:gd name="connsiteX9" fmla="*/ 703426 w 1825073"/>
              <a:gd name="connsiteY9" fmla="*/ 0 h 786809"/>
              <a:gd name="connsiteX10" fmla="*/ 947975 w 1825073"/>
              <a:gd name="connsiteY10" fmla="*/ 10632 h 786809"/>
              <a:gd name="connsiteX11" fmla="*/ 1118096 w 1825073"/>
              <a:gd name="connsiteY11" fmla="*/ 31897 h 786809"/>
              <a:gd name="connsiteX12" fmla="*/ 1298849 w 1825073"/>
              <a:gd name="connsiteY12" fmla="*/ 148856 h 786809"/>
              <a:gd name="connsiteX13" fmla="*/ 1266952 w 1825073"/>
              <a:gd name="connsiteY13" fmla="*/ 265814 h 786809"/>
              <a:gd name="connsiteX14" fmla="*/ 1387749 w 1825073"/>
              <a:gd name="connsiteY14" fmla="*/ 352646 h 786809"/>
              <a:gd name="connsiteX15" fmla="*/ 1822060 w 1825073"/>
              <a:gd name="connsiteY15" fmla="*/ 300517 h 786809"/>
              <a:gd name="connsiteX16" fmla="*/ 1532766 w 1825073"/>
              <a:gd name="connsiteY16" fmla="*/ 701749 h 786809"/>
              <a:gd name="connsiteX17" fmla="*/ 682161 w 1825073"/>
              <a:gd name="connsiteY17" fmla="*/ 786809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5073" h="786809">
                <a:moveTo>
                  <a:pt x="682161" y="786809"/>
                </a:moveTo>
                <a:cubicBezTo>
                  <a:pt x="465966" y="786809"/>
                  <a:pt x="324198" y="721242"/>
                  <a:pt x="235594" y="701749"/>
                </a:cubicBezTo>
                <a:cubicBezTo>
                  <a:pt x="146990" y="682256"/>
                  <a:pt x="185975" y="696433"/>
                  <a:pt x="150533" y="669851"/>
                </a:cubicBezTo>
                <a:cubicBezTo>
                  <a:pt x="115091" y="643269"/>
                  <a:pt x="47752" y="604283"/>
                  <a:pt x="22943" y="542260"/>
                </a:cubicBezTo>
                <a:cubicBezTo>
                  <a:pt x="-1866" y="480237"/>
                  <a:pt x="-1867" y="350874"/>
                  <a:pt x="1677" y="297711"/>
                </a:cubicBezTo>
                <a:cubicBezTo>
                  <a:pt x="5221" y="244548"/>
                  <a:pt x="19399" y="253408"/>
                  <a:pt x="44208" y="223283"/>
                </a:cubicBezTo>
                <a:cubicBezTo>
                  <a:pt x="69017" y="193158"/>
                  <a:pt x="76379" y="154035"/>
                  <a:pt x="150533" y="116958"/>
                </a:cubicBezTo>
                <a:cubicBezTo>
                  <a:pt x="178887" y="102781"/>
                  <a:pt x="204509" y="80645"/>
                  <a:pt x="235594" y="74428"/>
                </a:cubicBezTo>
                <a:lnTo>
                  <a:pt x="448245" y="21265"/>
                </a:lnTo>
                <a:cubicBezTo>
                  <a:pt x="582421" y="2096"/>
                  <a:pt x="497655" y="12104"/>
                  <a:pt x="703426" y="0"/>
                </a:cubicBezTo>
                <a:lnTo>
                  <a:pt x="947975" y="10632"/>
                </a:lnTo>
                <a:cubicBezTo>
                  <a:pt x="1004074" y="14138"/>
                  <a:pt x="1062264" y="24453"/>
                  <a:pt x="1118096" y="31897"/>
                </a:cubicBezTo>
                <a:lnTo>
                  <a:pt x="1298849" y="148856"/>
                </a:lnTo>
                <a:cubicBezTo>
                  <a:pt x="1302393" y="191386"/>
                  <a:pt x="1252135" y="231849"/>
                  <a:pt x="1266952" y="265814"/>
                </a:cubicBezTo>
                <a:cubicBezTo>
                  <a:pt x="1281769" y="299779"/>
                  <a:pt x="1295231" y="346862"/>
                  <a:pt x="1387749" y="352646"/>
                </a:cubicBezTo>
                <a:cubicBezTo>
                  <a:pt x="1480267" y="358430"/>
                  <a:pt x="1797891" y="242333"/>
                  <a:pt x="1822060" y="300517"/>
                </a:cubicBezTo>
                <a:cubicBezTo>
                  <a:pt x="1846229" y="358701"/>
                  <a:pt x="1722749" y="620700"/>
                  <a:pt x="1532766" y="701749"/>
                </a:cubicBezTo>
                <a:cubicBezTo>
                  <a:pt x="1342783" y="782798"/>
                  <a:pt x="898356" y="786809"/>
                  <a:pt x="682161" y="786809"/>
                </a:cubicBezTo>
                <a:close/>
              </a:path>
            </a:pathLst>
          </a:custGeom>
          <a:blipFill>
            <a:blip r:embed="rId6"/>
            <a:tile tx="0" ty="0" sx="100000" sy="100000" flip="none" algn="tl"/>
          </a:blip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498257" y="6468622"/>
            <a:ext cx="1800200" cy="2021707"/>
          </a:xfrm>
          <a:prstGeom prst="rect">
            <a:avLst/>
          </a:prstGeom>
          <a:noFill/>
        </p:spPr>
        <p:txBody>
          <a:bodyPr wrap="square" rtlCol="0">
            <a:spAutoFit/>
          </a:bodyPr>
          <a:lstStyle/>
          <a:p>
            <a:pPr marL="342900" indent="-342900">
              <a:lnSpc>
                <a:spcPct val="150000"/>
              </a:lnSpc>
              <a:buFont typeface="+mj-lt"/>
              <a:buAutoNum type="arabicPeriod"/>
            </a:pPr>
            <a:r>
              <a:rPr kumimoji="1" lang="ja-JP" altLang="en-US" sz="1700" b="1" dirty="0" smtClean="0">
                <a:latin typeface="メイリオ" pitchFamily="50" charset="-128"/>
                <a:ea typeface="メイリオ" pitchFamily="50" charset="-128"/>
                <a:cs typeface="メイリオ" pitchFamily="50" charset="-128"/>
              </a:rPr>
              <a:t>○○○○○</a:t>
            </a:r>
            <a:endParaRPr kumimoji="1" lang="en-US" altLang="ja-JP" sz="1700" b="1" dirty="0" smtClean="0">
              <a:latin typeface="メイリオ" pitchFamily="50" charset="-128"/>
              <a:ea typeface="メイリオ" pitchFamily="50" charset="-128"/>
              <a:cs typeface="メイリオ" pitchFamily="50" charset="-128"/>
            </a:endParaRPr>
          </a:p>
          <a:p>
            <a:pPr marL="342900" indent="-342900">
              <a:lnSpc>
                <a:spcPct val="150000"/>
              </a:lnSpc>
              <a:buFont typeface="+mj-lt"/>
              <a:buAutoNum type="arabicPeriod"/>
            </a:pPr>
            <a:r>
              <a:rPr lang="ja-JP" altLang="en-US" sz="1700" b="1" dirty="0" smtClean="0">
                <a:latin typeface="メイリオ" pitchFamily="50" charset="-128"/>
                <a:ea typeface="メイリオ" pitchFamily="50" charset="-128"/>
                <a:cs typeface="メイリオ" pitchFamily="50" charset="-128"/>
              </a:rPr>
              <a:t>○○○○○</a:t>
            </a:r>
            <a:endParaRPr lang="en-US" altLang="ja-JP" sz="1700" b="1" dirty="0" smtClean="0">
              <a:latin typeface="メイリオ" pitchFamily="50" charset="-128"/>
              <a:ea typeface="メイリオ" pitchFamily="50" charset="-128"/>
              <a:cs typeface="メイリオ" pitchFamily="50" charset="-128"/>
            </a:endParaRPr>
          </a:p>
          <a:p>
            <a:pPr marL="342900" indent="-342900">
              <a:lnSpc>
                <a:spcPct val="150000"/>
              </a:lnSpc>
              <a:buFont typeface="+mj-lt"/>
              <a:buAutoNum type="arabicPeriod"/>
            </a:pPr>
            <a:r>
              <a:rPr kumimoji="1" lang="ja-JP" altLang="en-US" sz="1700" b="1" dirty="0" smtClean="0">
                <a:latin typeface="メイリオ" pitchFamily="50" charset="-128"/>
                <a:ea typeface="メイリオ" pitchFamily="50" charset="-128"/>
                <a:cs typeface="メイリオ" pitchFamily="50" charset="-128"/>
              </a:rPr>
              <a:t>○○○○○</a:t>
            </a:r>
            <a:endParaRPr kumimoji="1" lang="en-US" altLang="ja-JP" sz="1700" b="1" dirty="0" smtClean="0">
              <a:latin typeface="メイリオ" pitchFamily="50" charset="-128"/>
              <a:ea typeface="メイリオ" pitchFamily="50" charset="-128"/>
              <a:cs typeface="メイリオ" pitchFamily="50" charset="-128"/>
            </a:endParaRPr>
          </a:p>
          <a:p>
            <a:pPr marL="342900" indent="-342900">
              <a:lnSpc>
                <a:spcPct val="150000"/>
              </a:lnSpc>
              <a:buFont typeface="+mj-lt"/>
              <a:buAutoNum type="arabicPeriod"/>
            </a:pPr>
            <a:r>
              <a:rPr lang="ja-JP" altLang="en-US" sz="1700" b="1" dirty="0" smtClean="0">
                <a:latin typeface="メイリオ" pitchFamily="50" charset="-128"/>
                <a:ea typeface="メイリオ" pitchFamily="50" charset="-128"/>
                <a:cs typeface="メイリオ" pitchFamily="50" charset="-128"/>
              </a:rPr>
              <a:t>○○○○○</a:t>
            </a:r>
            <a:endParaRPr lang="en-US" altLang="ja-JP" sz="1700" b="1" dirty="0" smtClean="0">
              <a:latin typeface="メイリオ" pitchFamily="50" charset="-128"/>
              <a:ea typeface="メイリオ" pitchFamily="50" charset="-128"/>
              <a:cs typeface="メイリオ" pitchFamily="50" charset="-128"/>
            </a:endParaRPr>
          </a:p>
          <a:p>
            <a:pPr marL="342900" indent="-342900">
              <a:lnSpc>
                <a:spcPct val="150000"/>
              </a:lnSpc>
              <a:buFont typeface="+mj-lt"/>
              <a:buAutoNum type="arabicPeriod"/>
            </a:pPr>
            <a:r>
              <a:rPr kumimoji="1" lang="ja-JP" altLang="en-US" sz="1700" b="1" dirty="0" smtClean="0">
                <a:latin typeface="メイリオ" pitchFamily="50" charset="-128"/>
                <a:ea typeface="メイリオ" pitchFamily="50" charset="-128"/>
                <a:cs typeface="メイリオ" pitchFamily="50" charset="-128"/>
              </a:rPr>
              <a:t>○○○○</a:t>
            </a:r>
            <a:r>
              <a:rPr kumimoji="1" lang="ja-JP" altLang="en-US" sz="1700" b="1" dirty="0">
                <a:latin typeface="メイリオ" pitchFamily="50" charset="-128"/>
                <a:ea typeface="メイリオ" pitchFamily="50" charset="-128"/>
                <a:cs typeface="メイリオ" pitchFamily="50" charset="-128"/>
              </a:rPr>
              <a:t>○</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5670" y="5941609"/>
            <a:ext cx="513696" cy="576422"/>
          </a:xfrm>
          <a:prstGeom prst="rect">
            <a:avLst/>
          </a:prstGeom>
        </p:spPr>
      </p:pic>
      <p:sp>
        <p:nvSpPr>
          <p:cNvPr id="28" name="テキスト ボックス 27"/>
          <p:cNvSpPr txBox="1"/>
          <p:nvPr/>
        </p:nvSpPr>
        <p:spPr>
          <a:xfrm>
            <a:off x="-2895137" y="5181715"/>
            <a:ext cx="2088232" cy="677108"/>
          </a:xfrm>
          <a:prstGeom prst="rect">
            <a:avLst/>
          </a:prstGeom>
          <a:noFill/>
        </p:spPr>
        <p:txBody>
          <a:bodyPr wrap="square" rtlCol="0">
            <a:spAutoFit/>
            <a:scene3d>
              <a:camera prst="orthographicFront"/>
              <a:lightRig rig="soft" dir="t"/>
            </a:scene3d>
            <a:sp3d extrusionH="57150" prstMaterial="metal">
              <a:bevelT w="38100" h="38100"/>
            </a:sp3d>
          </a:bodyPr>
          <a:lstStyle/>
          <a:p>
            <a:r>
              <a:rPr kumimoji="1" lang="ja-JP" altLang="en-US" sz="1600" dirty="0" smtClean="0">
                <a:solidFill>
                  <a:srgbClr val="FF0000"/>
                </a:solidFill>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rPr>
              <a:t>みんなの</a:t>
            </a:r>
            <a:endParaRPr kumimoji="1" lang="en-US" altLang="ja-JP" sz="1600" dirty="0" smtClean="0">
              <a:solidFill>
                <a:srgbClr val="FF0000"/>
              </a:solidFill>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endParaRPr>
          </a:p>
          <a:p>
            <a:r>
              <a:rPr lang="ja-JP" altLang="en-US" sz="2200" spc="-150" dirty="0" smtClean="0">
                <a:gradFill>
                  <a:gsLst>
                    <a:gs pos="25000">
                      <a:srgbClr val="CC9900"/>
                    </a:gs>
                    <a:gs pos="100000">
                      <a:srgbClr val="602000"/>
                    </a:gs>
                  </a:gsLst>
                  <a:lin ang="5400000" scaled="0"/>
                </a:gradFill>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rPr>
              <a:t>○○ランキング</a:t>
            </a:r>
            <a:endParaRPr kumimoji="1" lang="ja-JP" altLang="en-US" sz="2200" spc="-150" dirty="0">
              <a:gradFill>
                <a:gsLst>
                  <a:gs pos="25000">
                    <a:srgbClr val="CC9900"/>
                  </a:gs>
                  <a:gs pos="100000">
                    <a:srgbClr val="602000"/>
                  </a:gs>
                </a:gsLst>
                <a:lin ang="5400000" scaled="0"/>
              </a:gradFill>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endParaRPr>
          </a:p>
        </p:txBody>
      </p:sp>
      <p:sp>
        <p:nvSpPr>
          <p:cNvPr id="37" name="雲 36"/>
          <p:cNvSpPr/>
          <p:nvPr/>
        </p:nvSpPr>
        <p:spPr>
          <a:xfrm rot="838949">
            <a:off x="359018" y="9031170"/>
            <a:ext cx="1619695" cy="128075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337138" y="8609244"/>
            <a:ext cx="1296144" cy="369332"/>
          </a:xfrm>
          <a:prstGeom prst="rect">
            <a:avLst/>
          </a:prstGeom>
          <a:noFill/>
        </p:spPr>
        <p:txBody>
          <a:bodyPr wrap="square" rtlCol="0">
            <a:spAutoFit/>
          </a:bodyPr>
          <a:lstStyle/>
          <a:p>
            <a:r>
              <a:rPr lang="ja-JP" altLang="en-US" sz="1800" b="1" dirty="0" smtClean="0">
                <a:ln w="1905"/>
                <a:solidFill>
                  <a:schemeClr val="bg1"/>
                </a:solidFill>
                <a:effectLst>
                  <a:innerShdw blurRad="69850" dist="43180" dir="5400000">
                    <a:srgbClr val="000000">
                      <a:alpha val="65000"/>
                    </a:srgbClr>
                  </a:innerShdw>
                </a:effectLst>
                <a:latin typeface="HGP創英角ﾎﾟｯﾌﾟ体" pitchFamily="50" charset="-128"/>
                <a:ea typeface="HGP創英角ﾎﾟｯﾌﾟ体" pitchFamily="50" charset="-128"/>
              </a:rPr>
              <a:t>お知らせ</a:t>
            </a:r>
            <a:endParaRPr kumimoji="1" lang="ja-JP" altLang="en-US" sz="1800" b="1" dirty="0">
              <a:ln w="1905"/>
              <a:solidFill>
                <a:schemeClr val="bg1"/>
              </a:solidFill>
              <a:effectLst>
                <a:innerShdw blurRad="69850" dist="43180" dir="5400000">
                  <a:srgbClr val="000000">
                    <a:alpha val="65000"/>
                  </a:srgbClr>
                </a:innerShdw>
              </a:effectLst>
              <a:latin typeface="HGP創英角ﾎﾟｯﾌﾟ体" pitchFamily="50" charset="-128"/>
              <a:ea typeface="HGP創英角ﾎﾟｯﾌﾟ体" pitchFamily="50" charset="-128"/>
            </a:endParaRPr>
          </a:p>
        </p:txBody>
      </p:sp>
      <p:sp>
        <p:nvSpPr>
          <p:cNvPr id="38" name="テキスト ボックス 37"/>
          <p:cNvSpPr txBox="1"/>
          <p:nvPr/>
        </p:nvSpPr>
        <p:spPr>
          <a:xfrm>
            <a:off x="418406" y="9015509"/>
            <a:ext cx="1592454" cy="1169551"/>
          </a:xfrm>
          <a:prstGeom prst="rect">
            <a:avLst/>
          </a:prstGeom>
          <a:noFill/>
        </p:spPr>
        <p:txBody>
          <a:bodyPr wrap="square" rtlCol="0">
            <a:spAutoFit/>
          </a:bodyPr>
          <a:lstStyle/>
          <a:p>
            <a:r>
              <a:rPr lang="ja-JP" altLang="en-US" sz="1000" dirty="0" smtClean="0"/>
              <a:t>　</a:t>
            </a:r>
            <a:endParaRPr lang="en-US" altLang="ja-JP" sz="1000" dirty="0" smtClean="0"/>
          </a:p>
          <a:p>
            <a:endParaRPr lang="en-US" altLang="ja-JP" sz="1000" dirty="0"/>
          </a:p>
          <a:p>
            <a:r>
              <a:rPr kumimoji="1" lang="ja-JP" altLang="en-US" sz="1000" dirty="0" smtClean="0"/>
              <a:t>キンボール、童話お話で</a:t>
            </a:r>
            <a:endParaRPr kumimoji="1" lang="en-US" altLang="ja-JP" sz="1000" dirty="0" smtClean="0"/>
          </a:p>
          <a:p>
            <a:r>
              <a:rPr kumimoji="1" lang="ja-JP" altLang="en-US" sz="1000" dirty="0" smtClean="0"/>
              <a:t>がんばった子の表彰を朝会で行いました。何にでもチャレンジする子は</a:t>
            </a:r>
            <a:endParaRPr kumimoji="1" lang="en-US" altLang="ja-JP" sz="1000" dirty="0" smtClean="0"/>
          </a:p>
          <a:p>
            <a:r>
              <a:rPr kumimoji="1" lang="ja-JP" altLang="en-US" sz="1000" dirty="0" smtClean="0"/>
              <a:t>　　　えらい！</a:t>
            </a:r>
            <a:endParaRPr kumimoji="1" lang="ja-JP" altLang="en-US" sz="1000" dirty="0"/>
          </a:p>
        </p:txBody>
      </p:sp>
      <p:pic>
        <p:nvPicPr>
          <p:cNvPr id="31" name="図 30"/>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98895" l="2000" r="94667">
                        <a14:foregroundMark x1="43333" y1="9945" x2="26667" y2="18785"/>
                        <a14:foregroundMark x1="26667" y1="18785" x2="17333" y2="41989"/>
                        <a14:foregroundMark x1="17333" y1="41989" x2="16000" y2="71823"/>
                        <a14:foregroundMark x1="16000" y1="71823" x2="11333" y2="86740"/>
                        <a14:foregroundMark x1="11333" y1="86740" x2="5333" y2="96133"/>
                        <a14:foregroundMark x1="5333" y1="96133" x2="24000" y2="97238"/>
                        <a14:foregroundMark x1="31333" y1="75691" x2="24667" y2="97790"/>
                        <a14:foregroundMark x1="32667" y1="76796" x2="46667" y2="88398"/>
                        <a14:foregroundMark x1="46667" y1="88398" x2="48667" y2="96133"/>
                        <a14:foregroundMark x1="49333" y1="95580" x2="64667" y2="77348"/>
                        <a14:foregroundMark x1="64667" y1="76243" x2="71333" y2="84530"/>
                        <a14:foregroundMark x1="72000" y1="85083" x2="72000" y2="98343"/>
                        <a14:foregroundMark x1="83333" y1="52486" x2="84667" y2="98895"/>
                        <a14:foregroundMark x1="84000" y1="95580" x2="72667" y2="95580"/>
                        <a14:foregroundMark x1="82000" y1="55249" x2="76000" y2="24862"/>
                        <a14:foregroundMark x1="76000" y1="24862" x2="59333" y2="9945"/>
                        <a14:foregroundMark x1="58667" y1="9945" x2="40667" y2="10497"/>
                        <a14:backgroundMark x1="40000" y1="6077" x2="24667" y2="13260"/>
                        <a14:backgroundMark x1="23333" y1="13260" x2="14000" y2="27072"/>
                        <a14:backgroundMark x1="14000" y1="27072" x2="10000" y2="53039"/>
                        <a14:backgroundMark x1="10000" y1="53039" x2="8000" y2="72928"/>
                        <a14:backgroundMark x1="8000" y1="72928" x2="0" y2="86740"/>
                        <a14:backgroundMark x1="38000" y1="4972" x2="64667" y2="3867"/>
                        <a14:backgroundMark x1="64667" y1="3867" x2="84000" y2="22099"/>
                        <a14:backgroundMark x1="84000" y1="22099" x2="88667" y2="54696"/>
                        <a14:backgroundMark x1="89333" y1="55249" x2="90000" y2="81768"/>
                        <a14:backgroundMark x1="90000" y1="81768" x2="99333" y2="89503"/>
                      </a14:backgroundRemoval>
                    </a14:imgEffect>
                    <a14:imgEffect>
                      <a14:sharpenSoften amount="25000"/>
                    </a14:imgEffect>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rcRect b="15633"/>
          <a:stretch/>
        </p:blipFill>
        <p:spPr>
          <a:xfrm>
            <a:off x="-1890045" y="9420824"/>
            <a:ext cx="646647" cy="658594"/>
          </a:xfrm>
          <a:prstGeom prst="rect">
            <a:avLst/>
          </a:prstGeom>
        </p:spPr>
      </p:pic>
      <p:sp>
        <p:nvSpPr>
          <p:cNvPr id="40" name="テキスト ボックス 39"/>
          <p:cNvSpPr txBox="1"/>
          <p:nvPr/>
        </p:nvSpPr>
        <p:spPr>
          <a:xfrm>
            <a:off x="298900" y="1252397"/>
            <a:ext cx="5435431" cy="261610"/>
          </a:xfrm>
          <a:prstGeom prst="rect">
            <a:avLst/>
          </a:prstGeom>
          <a:noFill/>
        </p:spPr>
        <p:txBody>
          <a:bodyPr wrap="square" rtlCol="0">
            <a:spAutoFit/>
          </a:bodyPr>
          <a:lstStyle/>
          <a:p>
            <a:r>
              <a:rPr kumimoji="1" lang="ja-JP" altLang="en-US" sz="1050" spc="300" dirty="0" smtClean="0"/>
              <a:t>発行日：１１月</a:t>
            </a:r>
            <a:r>
              <a:rPr kumimoji="1" lang="ja-JP" altLang="en-US" sz="1050" spc="300" dirty="0" smtClean="0"/>
              <a:t>１６日 </a:t>
            </a:r>
            <a:r>
              <a:rPr kumimoji="1" lang="ja-JP" altLang="en-US" sz="1050" spc="300" dirty="0" smtClean="0"/>
              <a:t>発行人：校長 宮城　隆</a:t>
            </a:r>
            <a:endParaRPr kumimoji="1" lang="ja-JP" altLang="en-US" sz="1050" spc="300" dirty="0"/>
          </a:p>
        </p:txBody>
      </p:sp>
      <p:pic>
        <p:nvPicPr>
          <p:cNvPr id="41" name="図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97846" y="8865758"/>
            <a:ext cx="853326" cy="1169490"/>
          </a:xfrm>
          <a:prstGeom prst="rect">
            <a:avLst/>
          </a:prstGeom>
        </p:spPr>
      </p:pic>
      <p:pic>
        <p:nvPicPr>
          <p:cNvPr id="42" name="図 4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7763" y="376472"/>
            <a:ext cx="400352" cy="50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4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97788" y="414513"/>
            <a:ext cx="655267" cy="87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テキスト ボックス 44"/>
          <p:cNvSpPr txBox="1"/>
          <p:nvPr/>
        </p:nvSpPr>
        <p:spPr>
          <a:xfrm>
            <a:off x="783071" y="412255"/>
            <a:ext cx="1069027" cy="307777"/>
          </a:xfrm>
          <a:prstGeom prst="rect">
            <a:avLst/>
          </a:prstGeom>
          <a:noFill/>
        </p:spPr>
        <p:txBody>
          <a:bodyPr wrap="square" rtlCol="0">
            <a:spAutoFit/>
            <a:scene3d>
              <a:camera prst="orthographicFront"/>
              <a:lightRig rig="soft" dir="t"/>
            </a:scene3d>
            <a:sp3d extrusionH="57150" prstMaterial="metal">
              <a:bevelT w="38100" h="38100"/>
            </a:sp3d>
          </a:bodyPr>
          <a:lstStyle/>
          <a:p>
            <a:r>
              <a:rPr kumimoji="1" lang="ja-JP" altLang="en-US" sz="1400" dirty="0" smtClean="0">
                <a:solidFill>
                  <a:srgbClr val="FF0000"/>
                </a:solidFill>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rPr>
              <a:t>学校だより</a:t>
            </a:r>
            <a:endParaRPr kumimoji="1" lang="ja-JP" altLang="en-US" sz="2000" spc="-150" dirty="0">
              <a:gradFill>
                <a:gsLst>
                  <a:gs pos="25000">
                    <a:srgbClr val="CC9900"/>
                  </a:gs>
                  <a:gs pos="100000">
                    <a:srgbClr val="602000"/>
                  </a:gs>
                </a:gsLst>
                <a:lin ang="5400000" scaled="0"/>
              </a:gradFill>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endParaRPr>
          </a:p>
        </p:txBody>
      </p:sp>
      <p:sp>
        <p:nvSpPr>
          <p:cNvPr id="46" name="角丸四角形吹き出し 45"/>
          <p:cNvSpPr/>
          <p:nvPr/>
        </p:nvSpPr>
        <p:spPr>
          <a:xfrm>
            <a:off x="-3256085" y="5807162"/>
            <a:ext cx="1945539" cy="400320"/>
          </a:xfrm>
          <a:prstGeom prst="wedgeRoundRectCallout">
            <a:avLst>
              <a:gd name="adj1" fmla="val 41980"/>
              <a:gd name="adj2" fmla="val 81699"/>
              <a:gd name="adj3" fmla="val 16667"/>
            </a:avLst>
          </a:prstGeom>
          <a:pattFill prst="pct25">
            <a:fgClr>
              <a:srgbClr val="FF9933"/>
            </a:fgClr>
            <a:bgClr>
              <a:schemeClr val="bg1"/>
            </a:bgClr>
          </a:pattFill>
          <a:ln w="63500" cmpd="sng">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12679" y="385227"/>
            <a:ext cx="1423739" cy="1067805"/>
          </a:xfrm>
          <a:prstGeom prst="rect">
            <a:avLst/>
          </a:prstGeom>
        </p:spPr>
      </p:pic>
      <p:sp>
        <p:nvSpPr>
          <p:cNvPr id="48" name="テキスト ボックス 47"/>
          <p:cNvSpPr txBox="1"/>
          <p:nvPr/>
        </p:nvSpPr>
        <p:spPr>
          <a:xfrm>
            <a:off x="-2707852" y="3822401"/>
            <a:ext cx="2088232" cy="677108"/>
          </a:xfrm>
          <a:prstGeom prst="rect">
            <a:avLst/>
          </a:prstGeom>
          <a:noFill/>
        </p:spPr>
        <p:txBody>
          <a:bodyPr wrap="square" rtlCol="0">
            <a:spAutoFit/>
            <a:scene3d>
              <a:camera prst="orthographicFront"/>
              <a:lightRig rig="soft" dir="t"/>
            </a:scene3d>
            <a:sp3d extrusionH="57150" prstMaterial="metal">
              <a:bevelT w="38100" h="38100"/>
            </a:sp3d>
          </a:bodyPr>
          <a:lstStyle/>
          <a:p>
            <a:r>
              <a:rPr kumimoji="1" lang="ja-JP" altLang="en-US" sz="1600" dirty="0" smtClean="0">
                <a:solidFill>
                  <a:srgbClr val="FF0000"/>
                </a:solidFill>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rPr>
              <a:t>学校だより</a:t>
            </a:r>
            <a:endParaRPr kumimoji="1" lang="en-US" altLang="ja-JP" sz="1600" dirty="0" smtClean="0">
              <a:solidFill>
                <a:srgbClr val="FF0000"/>
              </a:solidFill>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endParaRPr>
          </a:p>
          <a:p>
            <a:r>
              <a:rPr lang="ja-JP" altLang="en-US" sz="2200" spc="-150" dirty="0" smtClean="0">
                <a:gradFill>
                  <a:gsLst>
                    <a:gs pos="25000">
                      <a:srgbClr val="CC9900"/>
                    </a:gs>
                    <a:gs pos="100000">
                      <a:srgbClr val="602000"/>
                    </a:gs>
                  </a:gsLst>
                  <a:lin ang="5400000" scaled="0"/>
                </a:gradFill>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rPr>
              <a:t>○○ランキング</a:t>
            </a:r>
            <a:endParaRPr kumimoji="1" lang="ja-JP" altLang="en-US" sz="2200" spc="-150" dirty="0">
              <a:gradFill>
                <a:gsLst>
                  <a:gs pos="25000">
                    <a:srgbClr val="CC9900"/>
                  </a:gs>
                  <a:gs pos="100000">
                    <a:srgbClr val="602000"/>
                  </a:gs>
                </a:gsLst>
                <a:lin ang="5400000" scaled="0"/>
              </a:gradFill>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endParaRPr>
          </a:p>
        </p:txBody>
      </p:sp>
      <p:sp>
        <p:nvSpPr>
          <p:cNvPr id="49" name="テキスト ボックス 48"/>
          <p:cNvSpPr txBox="1"/>
          <p:nvPr/>
        </p:nvSpPr>
        <p:spPr>
          <a:xfrm>
            <a:off x="-2347697" y="2659327"/>
            <a:ext cx="1728077" cy="338554"/>
          </a:xfrm>
          <a:prstGeom prst="rect">
            <a:avLst/>
          </a:prstGeom>
          <a:noFill/>
        </p:spPr>
        <p:txBody>
          <a:bodyPr wrap="square" rtlCol="0">
            <a:spAutoFit/>
            <a:scene3d>
              <a:camera prst="orthographicFront"/>
              <a:lightRig rig="soft" dir="t"/>
            </a:scene3d>
            <a:sp3d extrusionH="57150" prstMaterial="metal">
              <a:bevelT w="38100" h="38100"/>
            </a:sp3d>
          </a:bodyPr>
          <a:lstStyle/>
          <a:p>
            <a:r>
              <a:rPr kumimoji="1" lang="ja-JP" altLang="en-US" sz="1600" dirty="0" smtClean="0">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rPr>
              <a:t>学校</a:t>
            </a:r>
            <a:r>
              <a:rPr kumimoji="1" lang="en-US" altLang="ja-JP" sz="1600" dirty="0" smtClean="0">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rPr>
              <a:t>HP</a:t>
            </a:r>
            <a:r>
              <a:rPr kumimoji="1" lang="ja-JP" altLang="en-US" sz="1600" dirty="0" smtClean="0">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rPr>
              <a:t>毎日更新</a:t>
            </a:r>
            <a:endParaRPr kumimoji="1" lang="ja-JP" altLang="en-US" sz="2200" spc="-150" dirty="0">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endParaRPr>
          </a:p>
        </p:txBody>
      </p:sp>
      <p:sp>
        <p:nvSpPr>
          <p:cNvPr id="50" name="テキスト ボックス 49"/>
          <p:cNvSpPr txBox="1"/>
          <p:nvPr/>
        </p:nvSpPr>
        <p:spPr>
          <a:xfrm>
            <a:off x="4012440" y="1315661"/>
            <a:ext cx="1204251" cy="215444"/>
          </a:xfrm>
          <a:prstGeom prst="rect">
            <a:avLst/>
          </a:prstGeom>
        </p:spPr>
        <p:style>
          <a:lnRef idx="0">
            <a:schemeClr val="dk1"/>
          </a:lnRef>
          <a:fillRef idx="3">
            <a:schemeClr val="dk1"/>
          </a:fillRef>
          <a:effectRef idx="3">
            <a:schemeClr val="dk1"/>
          </a:effectRef>
          <a:fontRef idx="minor">
            <a:schemeClr val="lt1"/>
          </a:fontRef>
        </p:style>
        <p:txBody>
          <a:bodyPr wrap="square" rtlCol="0">
            <a:spAutoFit/>
            <a:scene3d>
              <a:camera prst="orthographicFront"/>
              <a:lightRig rig="soft" dir="t"/>
            </a:scene3d>
            <a:sp3d extrusionH="57150" prstMaterial="metal">
              <a:bevelT w="38100" h="38100"/>
            </a:sp3d>
          </a:bodyPr>
          <a:lstStyle/>
          <a:p>
            <a:r>
              <a:rPr kumimoji="1" lang="ja-JP" altLang="en-US" sz="800" dirty="0" smtClean="0">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rPr>
              <a:t>学校</a:t>
            </a:r>
            <a:r>
              <a:rPr kumimoji="1" lang="en-US" altLang="ja-JP" sz="800" dirty="0" smtClean="0">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rPr>
              <a:t>HP</a:t>
            </a:r>
            <a:r>
              <a:rPr kumimoji="1" lang="ja-JP" altLang="en-US" sz="800" dirty="0" smtClean="0">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rPr>
              <a:t>もご覧ください</a:t>
            </a:r>
            <a:endParaRPr kumimoji="1" lang="ja-JP" altLang="en-US" sz="1050" spc="-150" dirty="0">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endParaRPr>
          </a:p>
        </p:txBody>
      </p:sp>
      <p:cxnSp>
        <p:nvCxnSpPr>
          <p:cNvPr id="6" name="直線コネクタ 5"/>
          <p:cNvCxnSpPr/>
          <p:nvPr/>
        </p:nvCxnSpPr>
        <p:spPr>
          <a:xfrm>
            <a:off x="228282" y="1477889"/>
            <a:ext cx="7058198"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792828" y="730041"/>
            <a:ext cx="1069027" cy="276999"/>
          </a:xfrm>
          <a:prstGeom prst="rect">
            <a:avLst/>
          </a:prstGeom>
          <a:noFill/>
        </p:spPr>
        <p:txBody>
          <a:bodyPr wrap="square" rtlCol="0">
            <a:spAutoFit/>
            <a:scene3d>
              <a:camera prst="orthographicFront"/>
              <a:lightRig rig="soft" dir="t"/>
            </a:scene3d>
            <a:sp3d extrusionH="57150" prstMaterial="metal">
              <a:bevelT w="38100" h="38100"/>
            </a:sp3d>
          </a:bodyPr>
          <a:lstStyle/>
          <a:p>
            <a:r>
              <a:rPr kumimoji="1" lang="ja-JP" altLang="en-US" sz="1200" dirty="0" smtClean="0">
                <a:solidFill>
                  <a:srgbClr val="FF0000"/>
                </a:solidFill>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rPr>
              <a:t>第１２号</a:t>
            </a:r>
            <a:endParaRPr kumimoji="1" lang="ja-JP" altLang="en-US" sz="1800" spc="-150" dirty="0">
              <a:gradFill>
                <a:gsLst>
                  <a:gs pos="25000">
                    <a:srgbClr val="CC9900"/>
                  </a:gs>
                  <a:gs pos="100000">
                    <a:srgbClr val="602000"/>
                  </a:gs>
                </a:gsLst>
                <a:lin ang="5400000" scaled="0"/>
              </a:gradFill>
              <a:effectLst>
                <a:outerShdw blurRad="50800" dist="38100" dir="2700000" algn="tl" rotWithShape="0">
                  <a:prstClr val="black">
                    <a:alpha val="40000"/>
                  </a:prstClr>
                </a:outerShdw>
              </a:effectLst>
              <a:latin typeface="HGP創英角ﾎﾟｯﾌﾟ体" pitchFamily="50" charset="-128"/>
              <a:ea typeface="HGP創英角ﾎﾟｯﾌﾟ体" pitchFamily="50" charset="-128"/>
            </a:endParaRPr>
          </a:p>
        </p:txBody>
      </p:sp>
      <p:pic>
        <p:nvPicPr>
          <p:cNvPr id="8" name="図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2881" y="3389780"/>
            <a:ext cx="2288092" cy="1716069"/>
          </a:xfrm>
          <a:prstGeom prst="rect">
            <a:avLst/>
          </a:prstGeom>
        </p:spPr>
      </p:pic>
      <p:pic>
        <p:nvPicPr>
          <p:cNvPr id="53" name="図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6345" y="1585884"/>
            <a:ext cx="2288092" cy="1716069"/>
          </a:xfrm>
          <a:prstGeom prst="rect">
            <a:avLst/>
          </a:prstGeom>
        </p:spPr>
      </p:pic>
      <p:sp>
        <p:nvSpPr>
          <p:cNvPr id="54" name="テキスト ボックス 53"/>
          <p:cNvSpPr txBox="1"/>
          <p:nvPr/>
        </p:nvSpPr>
        <p:spPr>
          <a:xfrm>
            <a:off x="4920646" y="2557018"/>
            <a:ext cx="1940902" cy="2708434"/>
          </a:xfrm>
          <a:prstGeom prst="rect">
            <a:avLst/>
          </a:prstGeom>
          <a:noFill/>
        </p:spPr>
        <p:txBody>
          <a:bodyPr wrap="square" rtlCol="0">
            <a:spAutoFit/>
          </a:bodyPr>
          <a:lstStyle/>
          <a:p>
            <a:pPr algn="just">
              <a:lnSpc>
                <a:spcPts val="1700"/>
              </a:lnSpc>
            </a:pPr>
            <a:r>
              <a:rPr kumimoji="1" lang="ja-JP" altLang="en-US" sz="1200" dirty="0" smtClean="0"/>
              <a:t> います。範囲が広く量も多いので清掃にも熱が入ります。そして</a:t>
            </a:r>
            <a:r>
              <a:rPr kumimoji="1" lang="en-US" altLang="ja-JP" sz="1200" dirty="0" smtClean="0"/>
              <a:t>8</a:t>
            </a:r>
            <a:r>
              <a:rPr kumimoji="1" lang="ja-JP" altLang="en-US" sz="1200" dirty="0" smtClean="0"/>
              <a:t>時</a:t>
            </a:r>
            <a:r>
              <a:rPr kumimoji="1" lang="en-US" altLang="ja-JP" sz="1200" dirty="0" smtClean="0"/>
              <a:t>10</a:t>
            </a:r>
            <a:r>
              <a:rPr kumimoji="1" lang="ja-JP" altLang="en-US" sz="1200" dirty="0" smtClean="0"/>
              <a:t>分前には活動を終了し、</a:t>
            </a:r>
            <a:r>
              <a:rPr kumimoji="1" lang="en-US" altLang="ja-JP" sz="1200" dirty="0" smtClean="0"/>
              <a:t>8</a:t>
            </a:r>
            <a:r>
              <a:rPr kumimoji="1" lang="ja-JP" altLang="en-US" sz="1200" dirty="0" smtClean="0"/>
              <a:t>時</a:t>
            </a:r>
            <a:r>
              <a:rPr kumimoji="1" lang="en-US" altLang="ja-JP" sz="1200" dirty="0" smtClean="0"/>
              <a:t>15</a:t>
            </a:r>
            <a:r>
              <a:rPr kumimoji="1" lang="ja-JP" altLang="en-US" sz="1200" dirty="0" smtClean="0"/>
              <a:t>分の始業へと向かいます。</a:t>
            </a:r>
            <a:endParaRPr kumimoji="1" lang="en-US" altLang="ja-JP" sz="1200" dirty="0" smtClean="0"/>
          </a:p>
          <a:p>
            <a:pPr algn="just">
              <a:lnSpc>
                <a:spcPts val="1700"/>
              </a:lnSpc>
            </a:pPr>
            <a:r>
              <a:rPr kumimoji="1" lang="ja-JP" altLang="en-US" sz="1200" dirty="0" smtClean="0"/>
              <a:t>　朝の活動は一日のスイッチを入れてくれます。活気ある朝の活動は、規則正しい生活リズムの賜です。寒くなりますが負けずに続けましょう、早寝、早登校、朝の活動。</a:t>
            </a:r>
            <a:endParaRPr kumimoji="1" lang="en-US" altLang="ja-JP" sz="1200" dirty="0" smtClean="0"/>
          </a:p>
        </p:txBody>
      </p:sp>
      <p:sp>
        <p:nvSpPr>
          <p:cNvPr id="11" name="テキスト ボックス 10"/>
          <p:cNvSpPr txBox="1"/>
          <p:nvPr/>
        </p:nvSpPr>
        <p:spPr>
          <a:xfrm>
            <a:off x="3160695" y="1724432"/>
            <a:ext cx="3690477" cy="415498"/>
          </a:xfrm>
          <a:prstGeom prst="rect">
            <a:avLst/>
          </a:prstGeom>
          <a:noFill/>
        </p:spPr>
        <p:txBody>
          <a:bodyPr wrap="square" rtlCol="0">
            <a:spAutoFit/>
          </a:bodyPr>
          <a:lstStyle/>
          <a:p>
            <a:r>
              <a:rPr kumimoji="1" lang="ja-JP" altLang="en-US" dirty="0" smtClean="0">
                <a:latin typeface="ＤＨＰ特太ゴシック体" panose="020B0500000000000000" pitchFamily="50" charset="-128"/>
                <a:ea typeface="ＤＨＰ特太ゴシック体" panose="020B0500000000000000" pitchFamily="50" charset="-128"/>
              </a:rPr>
              <a:t>朝の活動　一日のスイッチ</a:t>
            </a:r>
            <a:endParaRPr kumimoji="1" lang="ja-JP" altLang="en-US" dirty="0">
              <a:latin typeface="ＤＨＰ特太ゴシック体" panose="020B0500000000000000" pitchFamily="50" charset="-128"/>
              <a:ea typeface="ＤＨＰ特太ゴシック体" panose="020B0500000000000000" pitchFamily="50" charset="-128"/>
            </a:endParaRPr>
          </a:p>
        </p:txBody>
      </p:sp>
      <p:pic>
        <p:nvPicPr>
          <p:cNvPr id="55" name="図 5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23419" y="4844695"/>
            <a:ext cx="2720760" cy="2040571"/>
          </a:xfrm>
          <a:prstGeom prst="rect">
            <a:avLst/>
          </a:prstGeom>
        </p:spPr>
      </p:pic>
      <p:sp>
        <p:nvSpPr>
          <p:cNvPr id="57" name="テキスト ボックス 56"/>
          <p:cNvSpPr txBox="1"/>
          <p:nvPr/>
        </p:nvSpPr>
        <p:spPr>
          <a:xfrm>
            <a:off x="-6778153" y="7521698"/>
            <a:ext cx="6188295" cy="338554"/>
          </a:xfrm>
          <a:prstGeom prst="rect">
            <a:avLst/>
          </a:prstGeom>
          <a:noFill/>
          <a:ln w="38100">
            <a:solidFill>
              <a:schemeClr val="tx1"/>
            </a:solidFill>
          </a:ln>
        </p:spPr>
        <p:txBody>
          <a:bodyPr wrap="square" rtlCol="0">
            <a:spAutoFit/>
          </a:bodyPr>
          <a:lstStyle/>
          <a:p>
            <a:r>
              <a:rPr lang="ja-JP" altLang="en-US" sz="1600" dirty="0">
                <a:latin typeface="ＤＨＰ特太ゴシック体" panose="020B0500000000000000" pitchFamily="50" charset="-128"/>
                <a:ea typeface="ＤＨＰ特太ゴシック体" panose="020B0500000000000000" pitchFamily="50" charset="-128"/>
              </a:rPr>
              <a:t>学級みんなで協力して何かをやり遂げ，嬉しかったことがある。</a:t>
            </a:r>
            <a:endParaRPr kumimoji="1" lang="ja-JP" altLang="en-US" sz="1600" dirty="0">
              <a:latin typeface="ＤＨＰ特太ゴシック体" panose="020B0500000000000000" pitchFamily="50" charset="-128"/>
              <a:ea typeface="ＤＨＰ特太ゴシック体" panose="020B0500000000000000" pitchFamily="50" charset="-128"/>
            </a:endParaRPr>
          </a:p>
        </p:txBody>
      </p:sp>
      <p:sp>
        <p:nvSpPr>
          <p:cNvPr id="58" name="テキスト ボックス 57"/>
          <p:cNvSpPr txBox="1"/>
          <p:nvPr/>
        </p:nvSpPr>
        <p:spPr>
          <a:xfrm>
            <a:off x="361350" y="5750274"/>
            <a:ext cx="6808737" cy="964367"/>
          </a:xfrm>
          <a:prstGeom prst="rect">
            <a:avLst/>
          </a:prstGeom>
          <a:noFill/>
        </p:spPr>
        <p:txBody>
          <a:bodyPr wrap="square" rtlCol="0">
            <a:spAutoFit/>
          </a:bodyPr>
          <a:lstStyle/>
          <a:p>
            <a:pPr algn="just">
              <a:lnSpc>
                <a:spcPts val="1700"/>
              </a:lnSpc>
            </a:pPr>
            <a:r>
              <a:rPr kumimoji="1" lang="ja-JP" altLang="en-US" sz="1200" dirty="0" smtClean="0"/>
              <a:t>　平成</a:t>
            </a:r>
            <a:r>
              <a:rPr kumimoji="1" lang="en-US" altLang="ja-JP" sz="1200" dirty="0" smtClean="0"/>
              <a:t>29</a:t>
            </a:r>
            <a:r>
              <a:rPr kumimoji="1" lang="ja-JP" altLang="en-US" sz="1200" dirty="0" smtClean="0"/>
              <a:t>年度全国学テ児童質問調査結果から、真地っ子は学級で協力して何かをやり遂げた感が県、全国平均よりもはるかに高いことがわかりました。</a:t>
            </a:r>
            <a:endParaRPr lang="en-US" altLang="ja-JP" sz="1200" dirty="0" smtClean="0"/>
          </a:p>
          <a:p>
            <a:pPr algn="just">
              <a:lnSpc>
                <a:spcPts val="1700"/>
              </a:lnSpc>
            </a:pPr>
            <a:r>
              <a:rPr kumimoji="1" lang="ja-JP" altLang="en-US" sz="1200" dirty="0" smtClean="0"/>
              <a:t>　理由はいくつかあると思いますが、取組により子どもたちの自己有用感が高まったことは間違いありません。もっと伸ばしていきましょう、</a:t>
            </a:r>
            <a:r>
              <a:rPr kumimoji="1" lang="ja-JP" altLang="en-US" sz="1200" u="sng" dirty="0" smtClean="0"/>
              <a:t>真地っ子のやり遂げた感。</a:t>
            </a:r>
            <a:endParaRPr kumimoji="1" lang="ja-JP" altLang="en-US" sz="1200" u="sng" dirty="0"/>
          </a:p>
        </p:txBody>
      </p:sp>
      <p:graphicFrame>
        <p:nvGraphicFramePr>
          <p:cNvPr id="51" name="グラフ 50"/>
          <p:cNvGraphicFramePr>
            <a:graphicFrameLocks/>
          </p:cNvGraphicFramePr>
          <p:nvPr>
            <p:extLst>
              <p:ext uri="{D42A27DB-BD31-4B8C-83A1-F6EECF244321}">
                <p14:modId xmlns:p14="http://schemas.microsoft.com/office/powerpoint/2010/main" val="3564379081"/>
              </p:ext>
            </p:extLst>
          </p:nvPr>
        </p:nvGraphicFramePr>
        <p:xfrm>
          <a:off x="672121" y="7147251"/>
          <a:ext cx="6494465" cy="1429214"/>
        </p:xfrm>
        <a:graphic>
          <a:graphicData uri="http://schemas.openxmlformats.org/drawingml/2006/chart">
            <c:chart xmlns:c="http://schemas.openxmlformats.org/drawingml/2006/chart" xmlns:r="http://schemas.openxmlformats.org/officeDocument/2006/relationships" r:id="rId17"/>
          </a:graphicData>
        </a:graphic>
      </p:graphicFrame>
      <p:sp>
        <p:nvSpPr>
          <p:cNvPr id="3" name="テキスト ボックス 2"/>
          <p:cNvSpPr txBox="1"/>
          <p:nvPr/>
        </p:nvSpPr>
        <p:spPr>
          <a:xfrm>
            <a:off x="739682" y="6844968"/>
            <a:ext cx="4685739" cy="268048"/>
          </a:xfrm>
          <a:prstGeom prst="rect">
            <a:avLst/>
          </a:prstGeom>
          <a:solidFill>
            <a:schemeClr val="tx1"/>
          </a:solidFill>
        </p:spPr>
        <p:txBody>
          <a:bodyPr wrap="square" rtlCol="0">
            <a:spAutoFit/>
          </a:bodyPr>
          <a:lstStyle/>
          <a:p>
            <a:r>
              <a:rPr lang="ja-JP" altLang="en-US" sz="1100" dirty="0">
                <a:solidFill>
                  <a:schemeClr val="bg1"/>
                </a:solidFill>
              </a:rPr>
              <a:t>学級みんなで協力して何かをやり遂げ，嬉しかったことが</a:t>
            </a:r>
            <a:r>
              <a:rPr lang="ja-JP" altLang="en-US" sz="1100" dirty="0" smtClean="0">
                <a:solidFill>
                  <a:schemeClr val="bg1"/>
                </a:solidFill>
              </a:rPr>
              <a:t>ありますか</a:t>
            </a:r>
            <a:endParaRPr kumimoji="1" lang="ja-JP" altLang="en-US" sz="1100" dirty="0">
              <a:solidFill>
                <a:schemeClr val="bg1"/>
              </a:solidFill>
            </a:endParaRPr>
          </a:p>
        </p:txBody>
      </p:sp>
      <p:sp>
        <p:nvSpPr>
          <p:cNvPr id="5" name="テキスト ボックス 4"/>
          <p:cNvSpPr txBox="1"/>
          <p:nvPr/>
        </p:nvSpPr>
        <p:spPr>
          <a:xfrm>
            <a:off x="5268772" y="8236098"/>
            <a:ext cx="1758913"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900" dirty="0" smtClean="0"/>
              <a:t>H29</a:t>
            </a:r>
            <a:r>
              <a:rPr kumimoji="1" lang="ja-JP" altLang="en-US" sz="900" dirty="0" smtClean="0"/>
              <a:t>全国学テ児童質問調査結果</a:t>
            </a:r>
            <a:endParaRPr kumimoji="1" lang="ja-JP" altLang="en-US" sz="900" dirty="0"/>
          </a:p>
        </p:txBody>
      </p:sp>
    </p:spTree>
    <p:extLst>
      <p:ext uri="{BB962C8B-B14F-4D97-AF65-F5344CB8AC3E}">
        <p14:creationId xmlns:p14="http://schemas.microsoft.com/office/powerpoint/2010/main" val="958442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4サイズ新規ファイル">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1">
      <a:majorFont>
        <a:latin typeface="Calibri"/>
        <a:ea typeface="メイリオ"/>
        <a:cs typeface=""/>
      </a:majorFont>
      <a:minorFont>
        <a:latin typeface="Calibri"/>
        <a:ea typeface="メイリオ"/>
        <a:cs typeface=""/>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9FE5EEF-C829-41DA-A111-16C0868C94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学級新聞 6月</Template>
  <TotalTime>0</TotalTime>
  <Words>315</Words>
  <Application>Microsoft Office PowerPoint</Application>
  <PresentationFormat>ユーザー設定</PresentationFormat>
  <Paragraphs>44</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ＤＨＰ特太ゴシック体</vt:lpstr>
      <vt:lpstr>HGP創英角ﾎﾟｯﾌﾟ体</vt:lpstr>
      <vt:lpstr>HGS創英角ﾎﾟｯﾌﾟ体</vt:lpstr>
      <vt:lpstr>メイリオ</vt:lpstr>
      <vt:lpstr>Arial</vt:lpstr>
      <vt:lpstr>Bodoni MT Black</vt:lpstr>
      <vt:lpstr>Calibri</vt:lpstr>
      <vt:lpstr>A4サイズ新規ファイル</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2017-11-06T23:45:37Z</dcterms:created>
  <dcterms:modified xsi:type="dcterms:W3CDTF">2017-11-15T03:25:04Z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TC027762269991</vt:lpwstr>
  </property>
</Properties>
</file>